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0"/>
  </p:notesMasterIdLst>
  <p:handoutMasterIdLst>
    <p:handoutMasterId r:id="rId21"/>
  </p:handoutMasterIdLst>
  <p:sldIdLst>
    <p:sldId id="256" r:id="rId5"/>
    <p:sldId id="270" r:id="rId6"/>
    <p:sldId id="283" r:id="rId7"/>
    <p:sldId id="271" r:id="rId8"/>
    <p:sldId id="272" r:id="rId9"/>
    <p:sldId id="273" r:id="rId10"/>
    <p:sldId id="274" r:id="rId11"/>
    <p:sldId id="275" r:id="rId12"/>
    <p:sldId id="276" r:id="rId13"/>
    <p:sldId id="277" r:id="rId14"/>
    <p:sldId id="278" r:id="rId15"/>
    <p:sldId id="279" r:id="rId16"/>
    <p:sldId id="280" r:id="rId17"/>
    <p:sldId id="282"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B00"/>
    <a:srgbClr val="6FB0F4"/>
    <a:srgbClr val="ECE5DD"/>
    <a:srgbClr val="F7ACB6"/>
    <a:srgbClr val="093C71"/>
    <a:srgbClr val="F8ACB6"/>
    <a:srgbClr val="AC0000"/>
    <a:srgbClr val="A482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65" autoAdjust="0"/>
  </p:normalViewPr>
  <p:slideViewPr>
    <p:cSldViewPr snapToGrid="0">
      <p:cViewPr>
        <p:scale>
          <a:sx n="70" d="100"/>
          <a:sy n="70" d="100"/>
        </p:scale>
        <p:origin x="1166" y="442"/>
      </p:cViewPr>
      <p:guideLst/>
    </p:cSldViewPr>
  </p:slideViewPr>
  <p:outlineViewPr>
    <p:cViewPr>
      <p:scale>
        <a:sx n="33" d="100"/>
        <a:sy n="33" d="100"/>
      </p:scale>
      <p:origin x="0" y="-414"/>
    </p:cViewPr>
  </p:outlineViewPr>
  <p:notesTextViewPr>
    <p:cViewPr>
      <p:scale>
        <a:sx n="3" d="2"/>
        <a:sy n="3" d="2"/>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8A6E5-6F36-4C64-9A1C-B37D237606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232F6-7425-4537-B2D1-004435F843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2A0DED-5A59-40D6-AB11-EF9D90368561}" type="datetimeFigureOut">
              <a:rPr lang="en-US" smtClean="0"/>
              <a:t>5/8/2020</a:t>
            </a:fld>
            <a:endParaRPr lang="en-US"/>
          </a:p>
        </p:txBody>
      </p:sp>
      <p:sp>
        <p:nvSpPr>
          <p:cNvPr id="4" name="Footer Placeholder 3">
            <a:extLst>
              <a:ext uri="{FF2B5EF4-FFF2-40B4-BE49-F238E27FC236}">
                <a16:creationId xmlns:a16="http://schemas.microsoft.com/office/drawing/2014/main" id="{D6B5F3D6-0768-4BB4-8BC9-78A1F98422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104143-4606-4C14-B7F7-2EDEFF40AD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D4E255-5998-4D2A-90B0-7420F77CD319}" type="slidenum">
              <a:rPr lang="en-US" smtClean="0"/>
              <a:t>‹#›</a:t>
            </a:fld>
            <a:endParaRPr lang="en-US"/>
          </a:p>
        </p:txBody>
      </p:sp>
    </p:spTree>
    <p:extLst>
      <p:ext uri="{BB962C8B-B14F-4D97-AF65-F5344CB8AC3E}">
        <p14:creationId xmlns:p14="http://schemas.microsoft.com/office/powerpoint/2010/main" val="3089929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D28DB0-09F6-4366-A211-0FA9A757C8BD}" type="datetimeFigureOut">
              <a:rPr lang="en-US" noProof="0" smtClean="0"/>
              <a:t>5/8/2020</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CE8F5-1341-475C-BF40-2E24D91E8058}" type="slidenum">
              <a:rPr lang="en-US" noProof="0" smtClean="0"/>
              <a:t>‹#›</a:t>
            </a:fld>
            <a:endParaRPr lang="en-US" noProof="0"/>
          </a:p>
        </p:txBody>
      </p:sp>
    </p:spTree>
    <p:extLst>
      <p:ext uri="{BB962C8B-B14F-4D97-AF65-F5344CB8AC3E}">
        <p14:creationId xmlns:p14="http://schemas.microsoft.com/office/powerpoint/2010/main" val="90649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4515708" y="213496"/>
            <a:ext cx="7432898"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960641" y="4586626"/>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25242" y="3323857"/>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smtClean="0"/>
              <a:t>Click to edit Master title style</a:t>
            </a:r>
            <a:endParaRPr lang="en-US" noProof="0"/>
          </a:p>
        </p:txBody>
      </p:sp>
    </p:spTree>
    <p:extLst>
      <p:ext uri="{BB962C8B-B14F-4D97-AF65-F5344CB8AC3E}">
        <p14:creationId xmlns:p14="http://schemas.microsoft.com/office/powerpoint/2010/main" val="804264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smtClean="0"/>
              <a:t>Click to edit Master subtitle style</a:t>
            </a:r>
            <a:endParaRPr lang="en-US" noProof="0"/>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604848"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40933388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a:xfrm>
            <a:off x="659175" y="559677"/>
            <a:ext cx="10862677" cy="446281"/>
          </a:xfrm>
        </p:spPr>
        <p:txBody>
          <a:body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2" name="Text Placeholder 4">
            <a:extLst>
              <a:ext uri="{FF2B5EF4-FFF2-40B4-BE49-F238E27FC236}">
                <a16:creationId xmlns:a16="http://schemas.microsoft.com/office/drawing/2014/main" id="{04DE22DC-BFBD-44E8-ACA3-2FFC79B33E19}"/>
              </a:ext>
            </a:extLst>
          </p:cNvPr>
          <p:cNvSpPr>
            <a:spLocks noGrp="1"/>
          </p:cNvSpPr>
          <p:nvPr>
            <p:ph type="body" sz="quarter" idx="3"/>
          </p:nvPr>
        </p:nvSpPr>
        <p:spPr>
          <a:xfrm>
            <a:off x="6338664" y="1620001"/>
            <a:ext cx="5183188" cy="360000"/>
          </a:xfrm>
        </p:spPr>
        <p:txBody>
          <a:bodyPr vert="horz" lIns="0" tIns="0" rIns="0" bIns="0" rtlCol="0">
            <a:noAutofit/>
          </a:bodyPr>
          <a:lstStyle>
            <a:lvl1pPr marL="0" indent="0">
              <a:buNone/>
              <a:defRPr lang="en-US" b="1"/>
            </a:lvl1pPr>
          </a:lstStyle>
          <a:p>
            <a:pPr marL="263525" lvl="0" indent="-263525"/>
            <a:r>
              <a:rPr lang="en-US" noProof="0" smtClean="0"/>
              <a:t>Edit Master text styles</a:t>
            </a:r>
          </a:p>
        </p:txBody>
      </p:sp>
      <p:sp>
        <p:nvSpPr>
          <p:cNvPr id="16" name="Content Placeholder 5">
            <a:extLst>
              <a:ext uri="{FF2B5EF4-FFF2-40B4-BE49-F238E27FC236}">
                <a16:creationId xmlns:a16="http://schemas.microsoft.com/office/drawing/2014/main" id="{8B78DF41-83C0-402D-A6FA-65C0A1340BF2}"/>
              </a:ext>
            </a:extLst>
          </p:cNvPr>
          <p:cNvSpPr>
            <a:spLocks noGrp="1"/>
          </p:cNvSpPr>
          <p:nvPr>
            <p:ph sz="quarter" idx="4"/>
          </p:nvPr>
        </p:nvSpPr>
        <p:spPr>
          <a:xfrm>
            <a:off x="6338664" y="1980001"/>
            <a:ext cx="5183188" cy="3996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7" name="Text Placeholder 2">
            <a:extLst>
              <a:ext uri="{FF2B5EF4-FFF2-40B4-BE49-F238E27FC236}">
                <a16:creationId xmlns:a16="http://schemas.microsoft.com/office/drawing/2014/main" id="{D24CA47E-E93D-4B88-8ED8-479E179E2160}"/>
              </a:ext>
            </a:extLst>
          </p:cNvPr>
          <p:cNvSpPr>
            <a:spLocks noGrp="1"/>
          </p:cNvSpPr>
          <p:nvPr>
            <p:ph type="body" idx="1"/>
          </p:nvPr>
        </p:nvSpPr>
        <p:spPr>
          <a:xfrm>
            <a:off x="659175" y="1681163"/>
            <a:ext cx="5157787" cy="298838"/>
          </a:xfrm>
        </p:spPr>
        <p:txBody>
          <a:bodyPr vert="horz" lIns="0" tIns="0" rIns="0" bIns="0" rtlCol="0">
            <a:noAutofit/>
          </a:bodyPr>
          <a:lstStyle>
            <a:lvl1pPr marL="0" indent="0">
              <a:buNone/>
              <a:defRPr lang="en-US" b="1"/>
            </a:lvl1pPr>
          </a:lstStyle>
          <a:p>
            <a:pPr marL="263525" lvl="0" indent="-263525"/>
            <a:r>
              <a:rPr lang="en-US" noProof="0" smtClean="0"/>
              <a:t>Edit Master text styles</a:t>
            </a:r>
          </a:p>
        </p:txBody>
      </p:sp>
      <p:sp>
        <p:nvSpPr>
          <p:cNvPr id="18" name="Content Placeholder 3">
            <a:extLst>
              <a:ext uri="{FF2B5EF4-FFF2-40B4-BE49-F238E27FC236}">
                <a16:creationId xmlns:a16="http://schemas.microsoft.com/office/drawing/2014/main" id="{82BAE2D3-BC98-4332-89BD-DAF0A9B0CF45}"/>
              </a:ext>
            </a:extLst>
          </p:cNvPr>
          <p:cNvSpPr>
            <a:spLocks noGrp="1"/>
          </p:cNvSpPr>
          <p:nvPr>
            <p:ph sz="half" idx="2"/>
          </p:nvPr>
        </p:nvSpPr>
        <p:spPr>
          <a:xfrm>
            <a:off x="659175" y="1980001"/>
            <a:ext cx="5157787" cy="3996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38807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9A7081-42C5-4F4E-8A26-E7788CCF4FE5}"/>
              </a:ext>
            </a:extLst>
          </p:cNvPr>
          <p:cNvSpPr>
            <a:spLocks noGrp="1"/>
          </p:cNvSpPr>
          <p:nvPr>
            <p:ph idx="1"/>
          </p:nvPr>
        </p:nvSpPr>
        <p:spPr>
          <a:xfrm>
            <a:off x="659175" y="1620000"/>
            <a:ext cx="10862678" cy="393238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a16="http://schemas.microsoft.com/office/drawing/2014/main" id="{0F222ADA-F642-4B0C-8E82-2232F9AAA0C0}"/>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5C66BB82-F0DB-4692-B243-3FF97C328C51}"/>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449250B9-5CE4-410F-BED3-0E76DFB878F4}"/>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27087722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620000"/>
            <a:ext cx="5148000"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itle 4">
            <a:extLst>
              <a:ext uri="{FF2B5EF4-FFF2-40B4-BE49-F238E27FC236}">
                <a16:creationId xmlns:a16="http://schemas.microsoft.com/office/drawing/2014/main" id="{D1F0ACB5-CFFF-46E7-91B8-955BE6D0A8CA}"/>
              </a:ext>
            </a:extLst>
          </p:cNvPr>
          <p:cNvSpPr>
            <a:spLocks noGrp="1"/>
          </p:cNvSpPr>
          <p:nvPr>
            <p:ph type="title"/>
          </p:nvPr>
        </p:nvSpPr>
        <p:spPr/>
        <p:txBody>
          <a:body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id="{C2059544-E6F5-48F9-AF27-3F98FCD50668}"/>
              </a:ext>
            </a:extLst>
          </p:cNvPr>
          <p:cNvSpPr>
            <a:spLocks noGrp="1"/>
          </p:cNvSpPr>
          <p:nvPr>
            <p:ph type="ftr" sz="quarter" idx="13"/>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9870565E-B437-4A85-BDF7-2D484A322253}"/>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31192391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8" name="Title 1">
            <a:extLst>
              <a:ext uri="{FF2B5EF4-FFF2-40B4-BE49-F238E27FC236}">
                <a16:creationId xmlns:a16="http://schemas.microsoft.com/office/drawing/2014/main" id="{87BFD01D-1D5A-46C6-890D-6A982C957AF7}"/>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a:p>
        </p:txBody>
      </p:sp>
      <p:sp>
        <p:nvSpPr>
          <p:cNvPr id="9" name="Text Placeholder 3">
            <a:extLst>
              <a:ext uri="{FF2B5EF4-FFF2-40B4-BE49-F238E27FC236}">
                <a16:creationId xmlns:a16="http://schemas.microsoft.com/office/drawing/2014/main" id="{4D7A7B44-0EE9-425C-A921-47E3D0C47775}"/>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Edit Master text styles</a:t>
            </a:r>
          </a:p>
        </p:txBody>
      </p:sp>
      <p:sp>
        <p:nvSpPr>
          <p:cNvPr id="15" name="Content Placeholder 2">
            <a:extLst>
              <a:ext uri="{FF2B5EF4-FFF2-40B4-BE49-F238E27FC236}">
                <a16:creationId xmlns:a16="http://schemas.microsoft.com/office/drawing/2014/main" id="{3726228B-0CE6-4F89-8C5B-9F5C26D6F64A}"/>
              </a:ext>
            </a:extLst>
          </p:cNvPr>
          <p:cNvSpPr>
            <a:spLocks noGrp="1"/>
          </p:cNvSpPr>
          <p:nvPr>
            <p:ph idx="1"/>
          </p:nvPr>
        </p:nvSpPr>
        <p:spPr>
          <a:xfrm>
            <a:off x="5180012" y="457201"/>
            <a:ext cx="6172200" cy="5408612"/>
          </a:xfrm>
          <a:prstGeom prst="roundRect">
            <a:avLst>
              <a:gd name="adj" fmla="val 2093"/>
            </a:avLst>
          </a:prstGeom>
          <a:solidFill>
            <a:schemeClr val="bg1">
              <a:lumMod val="95000"/>
            </a:schemeClr>
          </a:solidFill>
          <a:ln cap="rnd">
            <a:noFill/>
          </a:ln>
          <a:effectLst>
            <a:outerShdw blurRad="50800" dist="38100" dir="2700000" algn="tl" rotWithShape="0">
              <a:prstClr val="black">
                <a:alpha val="40000"/>
              </a:prstClr>
            </a:outerShdw>
          </a:effectLst>
        </p:spPr>
        <p:txBody>
          <a:bodyPr vert="horz" lIns="182880" tIns="182880" rIns="182880" bIns="182880" rtlCol="0">
            <a:noAutofit/>
          </a:bodyPr>
          <a:lstStyle>
            <a:lvl1pPr>
              <a:defRPr lang="en-US" sz="2800"/>
            </a:lvl1pPr>
            <a:lvl2pPr>
              <a:defRPr lang="en-US" sz="2400"/>
            </a:lvl2pPr>
            <a:lvl3pPr>
              <a:defRPr lang="en-US" sz="2000"/>
            </a:lvl3pPr>
            <a:lvl4pPr>
              <a:defRPr lang="en-US" sz="1800"/>
            </a:lvl4pPr>
            <a:lvl5pPr>
              <a:defRPr lang="en-US" sz="1800"/>
            </a:lvl5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82332295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6A500BA0-B4DD-4EC6-9AD5-27213FD28DD5}"/>
              </a:ext>
            </a:extLst>
          </p:cNvPr>
          <p:cNvSpPr>
            <a:spLocks noGrp="1"/>
          </p:cNvSpPr>
          <p:nvPr>
            <p:ph type="pic" idx="1"/>
          </p:nvPr>
        </p:nvSpPr>
        <p:spPr>
          <a:xfrm rot="240000">
            <a:off x="5183188" y="987425"/>
            <a:ext cx="6172200" cy="4873625"/>
          </a:xfrm>
          <a:prstGeom prst="roundRect">
            <a:avLst>
              <a:gd name="adj" fmla="val 2434"/>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ctr" anchorCtr="0" forceAA="0" compatLnSpc="1">
            <a:prstTxWarp prst="textNoShape">
              <a:avLst/>
            </a:prstTxWarp>
            <a:noAutofit/>
          </a:bodyPr>
          <a:lstStyle>
            <a:lvl1pPr>
              <a:defRPr lang="en-US"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buNone/>
            </a:pPr>
            <a:r>
              <a:rPr lang="en-US" noProof="0" smtClean="0"/>
              <a:t>Click icon to add picture</a:t>
            </a:r>
            <a:endParaRPr lang="en-US" noProof="0"/>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6" name="Title 1">
            <a:extLst>
              <a:ext uri="{FF2B5EF4-FFF2-40B4-BE49-F238E27FC236}">
                <a16:creationId xmlns:a16="http://schemas.microsoft.com/office/drawing/2014/main" id="{BECFB433-19A9-401B-B96F-E5C603D007C7}"/>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a:p>
        </p:txBody>
      </p:sp>
      <p:sp>
        <p:nvSpPr>
          <p:cNvPr id="7" name="Text Placeholder 3">
            <a:extLst>
              <a:ext uri="{FF2B5EF4-FFF2-40B4-BE49-F238E27FC236}">
                <a16:creationId xmlns:a16="http://schemas.microsoft.com/office/drawing/2014/main" id="{208A626A-72C6-4FFB-BD49-57B32894302B}"/>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Edit Master text styles</a:t>
            </a:r>
          </a:p>
        </p:txBody>
      </p:sp>
    </p:spTree>
    <p:extLst>
      <p:ext uri="{BB962C8B-B14F-4D97-AF65-F5344CB8AC3E}">
        <p14:creationId xmlns:p14="http://schemas.microsoft.com/office/powerpoint/2010/main" val="163262226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342C0C6-4CB5-4665-8690-7C84074CD8E3}"/>
              </a:ext>
            </a:extLst>
          </p:cNvPr>
          <p:cNvSpPr>
            <a:spLocks noGrp="1"/>
          </p:cNvSpPr>
          <p:nvPr>
            <p:ph type="ftr" sz="quarter" idx="13"/>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DD5F2B27-F531-4FBF-A3BD-CFDF42639B22}"/>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212236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7D13AF2-9CA2-4C53-80E8-FAB678700D39}"/>
              </a:ext>
            </a:extLst>
          </p:cNvPr>
          <p:cNvSpPr>
            <a:spLocks noGrp="1"/>
          </p:cNvSpPr>
          <p:nvPr>
            <p:ph type="ftr" sz="quarter" idx="10"/>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33B5FD8C-1D0F-41BE-9B9C-587153A50952}"/>
              </a:ext>
            </a:extLst>
          </p:cNvPr>
          <p:cNvSpPr>
            <a:spLocks noGrp="1"/>
          </p:cNvSpPr>
          <p:nvPr>
            <p:ph type="sldNum" sz="quarter" idx="11"/>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94663746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smtClean="0"/>
              <a:t>Click to edit Master subtitle style</a:t>
            </a:r>
            <a:endParaRPr lang="en-US" noProof="0"/>
          </a:p>
        </p:txBody>
      </p:sp>
      <p:sp>
        <p:nvSpPr>
          <p:cNvPr id="9" name="Picture Placeholder 9">
            <a:extLst>
              <a:ext uri="{FF2B5EF4-FFF2-40B4-BE49-F238E27FC236}">
                <a16:creationId xmlns:a16="http://schemas.microsoft.com/office/drawing/2014/main" id="{3F41E444-1F38-4D21-BAE3-53F28EBD4D06}"/>
              </a:ext>
            </a:extLst>
          </p:cNvPr>
          <p:cNvSpPr>
            <a:spLocks noGrp="1"/>
          </p:cNvSpPr>
          <p:nvPr>
            <p:ph type="pic" sz="quarter" idx="12" hasCustomPrompt="1"/>
          </p:nvPr>
        </p:nvSpPr>
        <p:spPr>
          <a:xfrm rot="225446">
            <a:off x="6604396" y="788178"/>
            <a:ext cx="4607127" cy="4820364"/>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198117"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21202362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356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D903EF97-5A7B-4D21-A014-2B8E53B477DB}"/>
              </a:ext>
            </a:extLst>
          </p:cNvPr>
          <p:cNvSpPr>
            <a:spLocks noGrp="1"/>
          </p:cNvSpPr>
          <p:nvPr>
            <p:ph type="title"/>
          </p:nvPr>
        </p:nvSpPr>
        <p:spPr/>
        <p:txBody>
          <a:bodyPr/>
          <a:lstStyle/>
          <a:p>
            <a:r>
              <a:rPr lang="en-US" noProof="0" smtClean="0"/>
              <a:t>Click to edit Master title style</a:t>
            </a:r>
            <a:endParaRPr lang="en-US" noProof="0"/>
          </a:p>
        </p:txBody>
      </p:sp>
      <p:sp>
        <p:nvSpPr>
          <p:cNvPr id="11" name="Subtitle">
            <a:extLst>
              <a:ext uri="{FF2B5EF4-FFF2-40B4-BE49-F238E27FC236}">
                <a16:creationId xmlns:a16="http://schemas.microsoft.com/office/drawing/2014/main" id="{406CF60C-B2FF-4A38-8FB8-CDC6580370D9}"/>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F9A1A82E-C455-4D62-87AD-072BAD71D39A}"/>
              </a:ext>
            </a:extLst>
          </p:cNvPr>
          <p:cNvSpPr>
            <a:spLocks noGrp="1"/>
          </p:cNvSpPr>
          <p:nvPr>
            <p:ph type="pic" sz="quarter" idx="16" hasCustomPrompt="1"/>
          </p:nvPr>
        </p:nvSpPr>
        <p:spPr>
          <a:xfrm rot="225446">
            <a:off x="6642497" y="1447602"/>
            <a:ext cx="4607127" cy="4382149"/>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16428578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373852" y="1620000"/>
            <a:ext cx="5148000" cy="4356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a16="http://schemas.microsoft.com/office/drawing/2014/main" id="{63DB24F2-8611-4CED-82E6-B39DDE5F317D}"/>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1F44960E-2D2E-4839-BD7C-0F8AD25C3902}"/>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07B594B1-88C5-456F-90A0-0086239D871A}"/>
              </a:ext>
            </a:extLst>
          </p:cNvPr>
          <p:cNvSpPr>
            <a:spLocks noGrp="1"/>
          </p:cNvSpPr>
          <p:nvPr>
            <p:ph type="title"/>
          </p:nvPr>
        </p:nvSpPr>
        <p:spPr/>
        <p:txBody>
          <a:bodyPr/>
          <a:lstStyle/>
          <a:p>
            <a:r>
              <a:rPr lang="en-US" noProof="0" smtClean="0"/>
              <a:t>Click to edit Master title style</a:t>
            </a:r>
            <a:endParaRPr lang="en-US" noProof="0"/>
          </a:p>
        </p:txBody>
      </p:sp>
      <p:sp>
        <p:nvSpPr>
          <p:cNvPr id="11" name="Subtitle">
            <a:extLst>
              <a:ext uri="{FF2B5EF4-FFF2-40B4-BE49-F238E27FC236}">
                <a16:creationId xmlns:a16="http://schemas.microsoft.com/office/drawing/2014/main" id="{78289026-6917-4978-A472-F15BCDEC8FAE}"/>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5A196955-8F7D-4C32-97DE-AEF0368A4F7D}"/>
              </a:ext>
            </a:extLst>
          </p:cNvPr>
          <p:cNvSpPr>
            <a:spLocks noGrp="1"/>
          </p:cNvSpPr>
          <p:nvPr>
            <p:ph type="pic" sz="quarter" idx="16" hasCustomPrompt="1"/>
          </p:nvPr>
        </p:nvSpPr>
        <p:spPr>
          <a:xfrm rot="-240000">
            <a:off x="815176" y="1653000"/>
            <a:ext cx="4188297" cy="3983772"/>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900233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980000"/>
            <a:ext cx="5148000" cy="3996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3" name="Left Header">
            <a:extLst>
              <a:ext uri="{FF2B5EF4-FFF2-40B4-BE49-F238E27FC236}">
                <a16:creationId xmlns:a16="http://schemas.microsoft.com/office/drawing/2014/main" id="{2241B0A0-0033-49FF-89B8-142165C8E93C}"/>
              </a:ext>
            </a:extLst>
          </p:cNvPr>
          <p:cNvSpPr>
            <a:spLocks noGrp="1"/>
          </p:cNvSpPr>
          <p:nvPr>
            <p:ph type="body" sz="quarter" idx="12" hasCustomPrompt="1"/>
          </p:nvPr>
        </p:nvSpPr>
        <p:spPr>
          <a:xfrm>
            <a:off x="659175" y="1620000"/>
            <a:ext cx="5148000" cy="360000"/>
          </a:xfrm>
        </p:spPr>
        <p:txBody>
          <a:bodyPr/>
          <a:lstStyle>
            <a:lvl1pPr marL="0" indent="0">
              <a:buNone/>
              <a:defRPr b="1"/>
            </a:lvl1pPr>
          </a:lstStyle>
          <a:p>
            <a:pPr lvl="0"/>
            <a:r>
              <a:rPr lang="en-US" noProof="0"/>
              <a:t>Compare A</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980000"/>
            <a:ext cx="5148000" cy="3996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5" name="Right Header">
            <a:extLst>
              <a:ext uri="{FF2B5EF4-FFF2-40B4-BE49-F238E27FC236}">
                <a16:creationId xmlns:a16="http://schemas.microsoft.com/office/drawing/2014/main" id="{069A9930-1B94-49BC-B4A6-B597F155D2DD}"/>
              </a:ext>
            </a:extLst>
          </p:cNvPr>
          <p:cNvSpPr>
            <a:spLocks noGrp="1"/>
          </p:cNvSpPr>
          <p:nvPr>
            <p:ph type="body" sz="quarter" idx="13" hasCustomPrompt="1"/>
          </p:nvPr>
        </p:nvSpPr>
        <p:spPr>
          <a:xfrm>
            <a:off x="6373852" y="1620000"/>
            <a:ext cx="5148000" cy="360000"/>
          </a:xfrm>
        </p:spPr>
        <p:txBody>
          <a:bodyPr/>
          <a:lstStyle>
            <a:lvl1pPr marL="0" indent="0">
              <a:buNone/>
              <a:defRPr b="1"/>
            </a:lvl1pPr>
          </a:lstStyle>
          <a:p>
            <a:pPr lvl="0"/>
            <a:r>
              <a:rPr lang="en-US" noProof="0"/>
              <a:t>Compare B</a:t>
            </a:r>
          </a:p>
        </p:txBody>
      </p:sp>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p:txBody>
          <a:body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4" name="Subtitle">
            <a:extLst>
              <a:ext uri="{FF2B5EF4-FFF2-40B4-BE49-F238E27FC236}">
                <a16:creationId xmlns:a16="http://schemas.microsoft.com/office/drawing/2014/main" id="{562C7CD9-CB55-4F70-A744-4CE7E989B7D6}"/>
              </a:ext>
            </a:extLst>
          </p:cNvPr>
          <p:cNvSpPr>
            <a:spLocks noGrp="1"/>
          </p:cNvSpPr>
          <p:nvPr>
            <p:ph type="body" sz="quarter" idx="17" hasCustomPrompt="1"/>
          </p:nvPr>
        </p:nvSpPr>
        <p:spPr>
          <a:xfrm>
            <a:off x="659175" y="1080000"/>
            <a:ext cx="10862677" cy="360362"/>
          </a:xfrm>
        </p:spPr>
        <p:txBody>
          <a:bodyPr/>
          <a:lstStyle>
            <a:lvl1pPr marL="0" indent="0">
              <a:buNone/>
              <a:defRPr sz="2100" b="1"/>
            </a:lvl1pPr>
          </a:lstStyle>
          <a:p>
            <a:pPr lvl="0"/>
            <a:r>
              <a:rPr lang="en-US" noProof="0"/>
              <a:t>Subtitle</a:t>
            </a:r>
          </a:p>
        </p:txBody>
      </p:sp>
    </p:spTree>
    <p:extLst>
      <p:ext uri="{BB962C8B-B14F-4D97-AF65-F5344CB8AC3E}">
        <p14:creationId xmlns:p14="http://schemas.microsoft.com/office/powerpoint/2010/main" val="24888889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C61D064C-E3B6-4083-AA82-86B9597F6429}"/>
              </a:ext>
            </a:extLst>
          </p:cNvPr>
          <p:cNvSpPr>
            <a:spLocks noGrp="1"/>
          </p:cNvSpPr>
          <p:nvPr>
            <p:ph type="pic" sz="quarter" idx="15" hasCustomPrompt="1"/>
          </p:nvPr>
        </p:nvSpPr>
        <p:spPr>
          <a:xfrm>
            <a:off x="302945" y="272371"/>
            <a:ext cx="11587723" cy="5858250"/>
          </a:xfrm>
          <a:prstGeom prst="roundRect">
            <a:avLst>
              <a:gd name="adj" fmla="val 1319"/>
            </a:avLst>
          </a:prstGeom>
          <a:solidFill>
            <a:schemeClr val="bg1">
              <a:lumMod val="95000"/>
            </a:schemeClr>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None/>
              <a:defRPr lang="en-ZA" sz="16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10" name="Caption">
            <a:extLst>
              <a:ext uri="{FF2B5EF4-FFF2-40B4-BE49-F238E27FC236}">
                <a16:creationId xmlns:a16="http://schemas.microsoft.com/office/drawing/2014/main" id="{5A70EA03-FE8B-434C-B782-91A7B9C7F8AF}"/>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066C7D9D-14F8-439B-BF3A-4FD92655ED65}"/>
              </a:ext>
            </a:extLst>
          </p:cNvPr>
          <p:cNvSpPr>
            <a:spLocks noGrp="1"/>
          </p:cNvSpPr>
          <p:nvPr>
            <p:ph type="ftr" sz="quarter" idx="16"/>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ECD56683-8CB5-4968-8A12-08636FD59A2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4" name="Title 3">
            <a:extLst>
              <a:ext uri="{FF2B5EF4-FFF2-40B4-BE49-F238E27FC236}">
                <a16:creationId xmlns:a16="http://schemas.microsoft.com/office/drawing/2014/main" id="{0618DE12-A339-47CE-B9C6-FC45309B205B}"/>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421880773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B784EBA-F0C5-4F6F-9426-185FBA239203}"/>
              </a:ext>
            </a:extLst>
          </p:cNvPr>
          <p:cNvSpPr>
            <a:spLocks noGrp="1"/>
          </p:cNvSpPr>
          <p:nvPr>
            <p:ph type="media" sz="quarter" idx="15" hasCustomPrompt="1"/>
          </p:nvPr>
        </p:nvSpPr>
        <p:spPr>
          <a:xfrm>
            <a:off x="302400" y="273600"/>
            <a:ext cx="11588400" cy="5857200"/>
          </a:xfrm>
          <a:pattFill prst="dkUpDiag">
            <a:fgClr>
              <a:schemeClr val="bg1">
                <a:lumMod val="85000"/>
              </a:schemeClr>
            </a:fgClr>
            <a:bgClr>
              <a:schemeClr val="bg1">
                <a:lumMod val="95000"/>
              </a:schemeClr>
            </a:bgClr>
          </a:patt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Your Video</a:t>
            </a:r>
          </a:p>
        </p:txBody>
      </p:sp>
      <p:sp>
        <p:nvSpPr>
          <p:cNvPr id="5" name="Caption">
            <a:extLst>
              <a:ext uri="{FF2B5EF4-FFF2-40B4-BE49-F238E27FC236}">
                <a16:creationId xmlns:a16="http://schemas.microsoft.com/office/drawing/2014/main" id="{172090C5-61AC-430F-AA33-8EF3902C4669}"/>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6B2CB348-8257-4D28-BE24-32B39A1B7D07}"/>
              </a:ext>
            </a:extLst>
          </p:cNvPr>
          <p:cNvSpPr>
            <a:spLocks noGrp="1"/>
          </p:cNvSpPr>
          <p:nvPr>
            <p:ph type="ftr" sz="quarter" idx="16"/>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FAE8A99D-8979-4FE1-BF8C-295F11174C1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77C18D6B-CE70-4DA0-9030-0A2B9A3B3B30}"/>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23215801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245006" y="213496"/>
            <a:ext cx="11703600"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331731" y="3817743"/>
            <a:ext cx="3253153" cy="1543717"/>
          </a:xfrm>
          <a:prstGeom prst="roundRect">
            <a:avLst>
              <a:gd name="adj" fmla="val 4701"/>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marL="263525" lvl="0" indent="-263525"/>
            <a:r>
              <a:rPr lang="en-US" noProof="0"/>
              <a:t>Name</a:t>
            </a:r>
          </a:p>
        </p:txBody>
      </p:sp>
      <p:sp>
        <p:nvSpPr>
          <p:cNvPr id="6" name="Freeform: Shape 5">
            <a:extLst>
              <a:ext uri="{FF2B5EF4-FFF2-40B4-BE49-F238E27FC236}">
                <a16:creationId xmlns:a16="http://schemas.microsoft.com/office/drawing/2014/main" id="{F4B21DA0-507D-4272-B364-60352FA5AE0D}"/>
              </a:ext>
            </a:extLst>
          </p:cNvPr>
          <p:cNvSpPr/>
          <p:nvPr userDrawn="1"/>
        </p:nvSpPr>
        <p:spPr>
          <a:xfrm>
            <a:off x="571500" y="6286500"/>
            <a:ext cx="1562100" cy="572206"/>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C739FA77-7C02-48DF-9C68-79BA2D1A13CE}"/>
              </a:ext>
            </a:extLst>
          </p:cNvPr>
          <p:cNvSpPr>
            <a:spLocks noGrp="1"/>
          </p:cNvSpPr>
          <p:nvPr>
            <p:ph type="body" sz="quarter" idx="11" hasCustomPrompt="1"/>
          </p:nvPr>
        </p:nvSpPr>
        <p:spPr>
          <a:xfrm>
            <a:off x="1332097" y="4371921"/>
            <a:ext cx="3252787" cy="782252"/>
          </a:xfrm>
          <a:noFill/>
          <a:scene3d>
            <a:camera prst="isometricOffAxis1Right"/>
            <a:lightRig rig="flat" dir="t"/>
          </a:scene3d>
          <a:sp3d>
            <a:extrusionClr>
              <a:schemeClr val="bg1"/>
            </a:extrusionClr>
          </a:sp3d>
        </p:spPr>
        <p:txBody>
          <a:bodyPr vert="horz" lIns="180000" tIns="180000" rIns="0" bIns="0" rtlCol="0">
            <a:noAutofit/>
            <a:sp3d prstMaterial="powder"/>
          </a:bodyPr>
          <a:lstStyle>
            <a:lvl1pPr marL="0" indent="0">
              <a:buNone/>
              <a:defRPr lang="en-ZA" sz="1400" dirty="0">
                <a:solidFill>
                  <a:schemeClr val="bg1"/>
                </a:solidFill>
              </a:defRPr>
            </a:lvl1pPr>
          </a:lstStyle>
          <a:p>
            <a:pPr marL="263525" lvl="0" indent="-263525"/>
            <a:r>
              <a:rPr lang="en-US" noProof="0"/>
              <a:t>Contact Number or Email</a:t>
            </a:r>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1104900" y="2659773"/>
            <a:ext cx="3717377" cy="1543717"/>
          </a:xfrm>
          <a:prstGeom prst="roundRect">
            <a:avLst>
              <a:gd name="adj" fmla="val 1885"/>
            </a:avLst>
          </a:prstGeo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dirty="0">
                <a:solidFill>
                  <a:schemeClr val="tx1"/>
                </a:solidFill>
              </a:defRPr>
            </a:lvl1pPr>
          </a:lstStyle>
          <a:p>
            <a:pPr marL="0" lvl="0">
              <a:lnSpc>
                <a:spcPts val="5000"/>
              </a:lnSpc>
            </a:pPr>
            <a:r>
              <a:rPr lang="en-US" noProof="0"/>
              <a:t>Thank You</a:t>
            </a:r>
          </a:p>
        </p:txBody>
      </p:sp>
    </p:spTree>
    <p:extLst>
      <p:ext uri="{BB962C8B-B14F-4D97-AF65-F5344CB8AC3E}">
        <p14:creationId xmlns:p14="http://schemas.microsoft.com/office/powerpoint/2010/main" val="3567915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FA644A-F3A0-4E77-8006-4E9313CFAECF}"/>
              </a:ext>
            </a:extLst>
          </p:cNvPr>
          <p:cNvSpPr/>
          <p:nvPr userDrawn="1"/>
        </p:nvSpPr>
        <p:spPr>
          <a:xfrm>
            <a:off x="11078539" y="6474397"/>
            <a:ext cx="1113461" cy="384309"/>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010606" y="2140284"/>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75207" y="877515"/>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smtClean="0"/>
              <a:t>Click to edit Master title style</a:t>
            </a:r>
            <a:endParaRPr lang="en-US" noProof="0"/>
          </a:p>
        </p:txBody>
      </p:sp>
      <p:grpSp>
        <p:nvGrpSpPr>
          <p:cNvPr id="28" name="Group 27">
            <a:extLst>
              <a:ext uri="{FF2B5EF4-FFF2-40B4-BE49-F238E27FC236}">
                <a16:creationId xmlns:a16="http://schemas.microsoft.com/office/drawing/2014/main" id="{0B15AB5F-4F50-4427-AD6F-D870D575D303}"/>
              </a:ext>
            </a:extLst>
          </p:cNvPr>
          <p:cNvGrpSpPr/>
          <p:nvPr userDrawn="1"/>
        </p:nvGrpSpPr>
        <p:grpSpPr>
          <a:xfrm>
            <a:off x="6888809" y="4628501"/>
            <a:ext cx="5061352" cy="1759505"/>
            <a:chOff x="8728670" y="6273383"/>
            <a:chExt cx="1239937" cy="431046"/>
          </a:xfrm>
        </p:grpSpPr>
        <p:sp>
          <p:nvSpPr>
            <p:cNvPr id="29" name="Freeform: Shape 28">
              <a:extLst>
                <a:ext uri="{FF2B5EF4-FFF2-40B4-BE49-F238E27FC236}">
                  <a16:creationId xmlns:a16="http://schemas.microsoft.com/office/drawing/2014/main" id="{2597A289-B414-421D-BD3A-05652611BC93}"/>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8AD8FE81-CB3D-4D42-8E26-D7AF691788C3}"/>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Freeform: Shape 30">
              <a:extLst>
                <a:ext uri="{FF2B5EF4-FFF2-40B4-BE49-F238E27FC236}">
                  <a16:creationId xmlns:a16="http://schemas.microsoft.com/office/drawing/2014/main" id="{2E46A888-4674-484D-A97F-58AB03263F01}"/>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2" name="Group 31">
            <a:extLst>
              <a:ext uri="{FF2B5EF4-FFF2-40B4-BE49-F238E27FC236}">
                <a16:creationId xmlns:a16="http://schemas.microsoft.com/office/drawing/2014/main" id="{C029A39E-2FCE-4AC1-B6BF-3F17214A82E8}"/>
              </a:ext>
            </a:extLst>
          </p:cNvPr>
          <p:cNvGrpSpPr/>
          <p:nvPr userDrawn="1"/>
        </p:nvGrpSpPr>
        <p:grpSpPr>
          <a:xfrm>
            <a:off x="6802319" y="4782072"/>
            <a:ext cx="5061352" cy="1759505"/>
            <a:chOff x="8642180" y="6426954"/>
            <a:chExt cx="1239937" cy="431046"/>
          </a:xfrm>
        </p:grpSpPr>
        <p:sp>
          <p:nvSpPr>
            <p:cNvPr id="33" name="Freeform: Shape 32">
              <a:extLst>
                <a:ext uri="{FF2B5EF4-FFF2-40B4-BE49-F238E27FC236}">
                  <a16:creationId xmlns:a16="http://schemas.microsoft.com/office/drawing/2014/main" id="{E8D1DAD7-3F8B-49E7-84AB-D4C11FE93AB1}"/>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Freeform: Shape 33">
              <a:extLst>
                <a:ext uri="{FF2B5EF4-FFF2-40B4-BE49-F238E27FC236}">
                  <a16:creationId xmlns:a16="http://schemas.microsoft.com/office/drawing/2014/main" id="{AC2B2A9C-E88E-45A9-B34C-EB1FF1122DA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Freeform: Shape 34">
              <a:extLst>
                <a:ext uri="{FF2B5EF4-FFF2-40B4-BE49-F238E27FC236}">
                  <a16:creationId xmlns:a16="http://schemas.microsoft.com/office/drawing/2014/main" id="{C5826EAE-8715-4A15-A3B8-C1EC170BBCD2}"/>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6" name="Group 35">
            <a:extLst>
              <a:ext uri="{FF2B5EF4-FFF2-40B4-BE49-F238E27FC236}">
                <a16:creationId xmlns:a16="http://schemas.microsoft.com/office/drawing/2014/main" id="{71C13A3B-158A-4034-8CFE-21E36AAF029D}"/>
              </a:ext>
            </a:extLst>
          </p:cNvPr>
          <p:cNvGrpSpPr/>
          <p:nvPr userDrawn="1"/>
        </p:nvGrpSpPr>
        <p:grpSpPr>
          <a:xfrm flipH="1">
            <a:off x="6447933" y="4224476"/>
            <a:ext cx="5615658" cy="2493711"/>
            <a:chOff x="9383123" y="5395138"/>
            <a:chExt cx="1033607" cy="458987"/>
          </a:xfrm>
        </p:grpSpPr>
        <p:sp>
          <p:nvSpPr>
            <p:cNvPr id="37" name="Star: 4 Points 36">
              <a:extLst>
                <a:ext uri="{FF2B5EF4-FFF2-40B4-BE49-F238E27FC236}">
                  <a16:creationId xmlns:a16="http://schemas.microsoft.com/office/drawing/2014/main" id="{769320C8-8F90-42EE-A2A9-8E01D8079922}"/>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8" name="Oval 37">
              <a:extLst>
                <a:ext uri="{FF2B5EF4-FFF2-40B4-BE49-F238E27FC236}">
                  <a16:creationId xmlns:a16="http://schemas.microsoft.com/office/drawing/2014/main" id="{BAEC5EDA-C3E8-49E4-A0B4-B01B44B8EFE5}"/>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9" name="Star: 4 Points 38">
              <a:extLst>
                <a:ext uri="{FF2B5EF4-FFF2-40B4-BE49-F238E27FC236}">
                  <a16:creationId xmlns:a16="http://schemas.microsoft.com/office/drawing/2014/main" id="{1B328F5D-47A9-41D3-8E16-FF8AF36B9CB4}"/>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0" name="Oval 39">
              <a:extLst>
                <a:ext uri="{FF2B5EF4-FFF2-40B4-BE49-F238E27FC236}">
                  <a16:creationId xmlns:a16="http://schemas.microsoft.com/office/drawing/2014/main" id="{E99630BE-B4B4-4A70-9B0C-37FCB15AF160}"/>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1" name="Oval 40">
              <a:extLst>
                <a:ext uri="{FF2B5EF4-FFF2-40B4-BE49-F238E27FC236}">
                  <a16:creationId xmlns:a16="http://schemas.microsoft.com/office/drawing/2014/main" id="{A6E5D1C0-27CB-47A0-B30F-63E54596729A}"/>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2" name="Oval 41">
              <a:extLst>
                <a:ext uri="{FF2B5EF4-FFF2-40B4-BE49-F238E27FC236}">
                  <a16:creationId xmlns:a16="http://schemas.microsoft.com/office/drawing/2014/main" id="{9DA80EBF-B597-4747-988B-A32BD4AC8723}"/>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3" name="Oval 42">
              <a:extLst>
                <a:ext uri="{FF2B5EF4-FFF2-40B4-BE49-F238E27FC236}">
                  <a16:creationId xmlns:a16="http://schemas.microsoft.com/office/drawing/2014/main" id="{0FD17105-35E3-4EF9-992F-0670DCB76D83}"/>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4" name="Star: 4 Points 43">
              <a:extLst>
                <a:ext uri="{FF2B5EF4-FFF2-40B4-BE49-F238E27FC236}">
                  <a16:creationId xmlns:a16="http://schemas.microsoft.com/office/drawing/2014/main" id="{DE363C40-0EFB-49A3-9021-ABE62BF01B3D}"/>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5" name="Oval 44">
              <a:extLst>
                <a:ext uri="{FF2B5EF4-FFF2-40B4-BE49-F238E27FC236}">
                  <a16:creationId xmlns:a16="http://schemas.microsoft.com/office/drawing/2014/main" id="{E259F1B0-7C60-4369-A792-90619BC323BB}"/>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grpSp>
    </p:spTree>
    <p:extLst>
      <p:ext uri="{BB962C8B-B14F-4D97-AF65-F5344CB8AC3E}">
        <p14:creationId xmlns:p14="http://schemas.microsoft.com/office/powerpoint/2010/main" val="31018253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0CBD56-9D84-49AF-8EB1-7EFF2ED45ABA}"/>
              </a:ext>
            </a:extLst>
          </p:cNvPr>
          <p:cNvSpPr/>
          <p:nvPr userDrawn="1"/>
        </p:nvSpPr>
        <p:spPr>
          <a:xfrm>
            <a:off x="37727" y="126803"/>
            <a:ext cx="12116546" cy="6143119"/>
          </a:xfrm>
          <a:prstGeom prst="roundRect">
            <a:avLst>
              <a:gd name="adj" fmla="val 1137"/>
            </a:avLst>
          </a:prstGeom>
          <a:solidFill>
            <a:srgbClr val="ECE5DD"/>
          </a:solidFill>
          <a:ln w="3175">
            <a:solidFill>
              <a:schemeClr val="accent1"/>
            </a:solidFill>
          </a:ln>
          <a:effectLst>
            <a:innerShdw dist="38100" dir="13500000">
              <a:schemeClr val="accent2"/>
            </a:innerShdw>
          </a:effectLst>
        </p:spPr>
        <p:txBody>
          <a:bodyPr vert="horz" lIns="0" tIns="0" rIns="0" bIns="0" rtlCol="0" anchor="ctr"/>
          <a:lstStyle/>
          <a:p>
            <a:pPr algn="ctr"/>
            <a:endParaRPr lang="en-US" sz="1200" b="1" dirty="0">
              <a:solidFill>
                <a:srgbClr val="093C71"/>
              </a:solidFill>
            </a:endParaRPr>
          </a:p>
        </p:txBody>
      </p:sp>
      <p:sp>
        <p:nvSpPr>
          <p:cNvPr id="9" name="Rectangle: Rounded Corners 8">
            <a:extLst>
              <a:ext uri="{FF2B5EF4-FFF2-40B4-BE49-F238E27FC236}">
                <a16:creationId xmlns:a16="http://schemas.microsoft.com/office/drawing/2014/main" id="{0BB4A583-1249-4DF2-9D72-19A0338D9084}"/>
              </a:ext>
            </a:extLst>
          </p:cNvPr>
          <p:cNvSpPr/>
          <p:nvPr userDrawn="1"/>
        </p:nvSpPr>
        <p:spPr>
          <a:xfrm>
            <a:off x="245006" y="213496"/>
            <a:ext cx="11701988" cy="5969731"/>
          </a:xfrm>
          <a:prstGeom prst="roundRect">
            <a:avLst>
              <a:gd name="adj" fmla="val 1137"/>
            </a:avLst>
          </a:prstGeom>
          <a:solidFill>
            <a:schemeClr val="bg1"/>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dirty="0">
              <a:solidFill>
                <a:schemeClr val="accent1"/>
              </a:solidFill>
            </a:endParaRPr>
          </a:p>
        </p:txBody>
      </p:sp>
      <p:grpSp>
        <p:nvGrpSpPr>
          <p:cNvPr id="34" name="Group 33">
            <a:extLst>
              <a:ext uri="{FF2B5EF4-FFF2-40B4-BE49-F238E27FC236}">
                <a16:creationId xmlns:a16="http://schemas.microsoft.com/office/drawing/2014/main" id="{8D25D23A-F185-4BD8-99E6-565B0BBFE9F3}"/>
              </a:ext>
            </a:extLst>
          </p:cNvPr>
          <p:cNvGrpSpPr/>
          <p:nvPr userDrawn="1"/>
        </p:nvGrpSpPr>
        <p:grpSpPr>
          <a:xfrm>
            <a:off x="8728670" y="6273383"/>
            <a:ext cx="1239937" cy="431046"/>
            <a:chOff x="8728670" y="6273383"/>
            <a:chExt cx="1239937" cy="431046"/>
          </a:xfrm>
        </p:grpSpPr>
        <p:sp>
          <p:nvSpPr>
            <p:cNvPr id="15" name="Freeform: Shape 14">
              <a:extLst>
                <a:ext uri="{FF2B5EF4-FFF2-40B4-BE49-F238E27FC236}">
                  <a16:creationId xmlns:a16="http://schemas.microsoft.com/office/drawing/2014/main" id="{3C45A64A-9BCB-443A-9AB8-94DC2A544ADB}"/>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D28F136C-E09B-4382-8492-A8B05C90A242}"/>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0B4077F-335A-45BC-9937-9FCD6E16B0A6}"/>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984CF1B0-F369-4CEE-87D9-7AE6395110ED}"/>
              </a:ext>
            </a:extLst>
          </p:cNvPr>
          <p:cNvGrpSpPr/>
          <p:nvPr userDrawn="1"/>
        </p:nvGrpSpPr>
        <p:grpSpPr>
          <a:xfrm>
            <a:off x="8642180" y="6426954"/>
            <a:ext cx="1239937" cy="431046"/>
            <a:chOff x="8642180" y="6426954"/>
            <a:chExt cx="1239937" cy="431046"/>
          </a:xfrm>
        </p:grpSpPr>
        <p:sp>
          <p:nvSpPr>
            <p:cNvPr id="19" name="Freeform: Shape 18">
              <a:extLst>
                <a:ext uri="{FF2B5EF4-FFF2-40B4-BE49-F238E27FC236}">
                  <a16:creationId xmlns:a16="http://schemas.microsoft.com/office/drawing/2014/main" id="{8FF8C544-8C01-4214-A6D5-78B036DDB783}"/>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931249C5-9BDE-4C6D-836B-F1D2A843114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BF30E73C-163D-4954-9B40-8B9B5957D8C7}"/>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Shape 11">
            <a:extLst>
              <a:ext uri="{FF2B5EF4-FFF2-40B4-BE49-F238E27FC236}">
                <a16:creationId xmlns:a16="http://schemas.microsoft.com/office/drawing/2014/main" id="{9B5A1FE4-8465-4C23-8CC2-35C962CC4A91}"/>
              </a:ext>
            </a:extLst>
          </p:cNvPr>
          <p:cNvSpPr/>
          <p:nvPr userDrawn="1"/>
        </p:nvSpPr>
        <p:spPr>
          <a:xfrm>
            <a:off x="0" y="5767565"/>
            <a:ext cx="1704148" cy="1091142"/>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6E716283-43D3-4AD8-AE49-2F849EA75420}"/>
              </a:ext>
            </a:extLst>
          </p:cNvPr>
          <p:cNvSpPr/>
          <p:nvPr userDrawn="1"/>
        </p:nvSpPr>
        <p:spPr>
          <a:xfrm>
            <a:off x="8418120" y="5962136"/>
            <a:ext cx="2597641" cy="896571"/>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D245D258-5720-4517-B8DE-EB5AA5C4FAE1}"/>
              </a:ext>
            </a:extLst>
          </p:cNvPr>
          <p:cNvSpPr>
            <a:spLocks noGrp="1"/>
          </p:cNvSpPr>
          <p:nvPr userDrawn="1">
            <p:ph type="sldNum" sz="quarter" idx="4"/>
          </p:nvPr>
        </p:nvSpPr>
        <p:spPr>
          <a:xfrm>
            <a:off x="11590071" y="6366107"/>
            <a:ext cx="464400" cy="414000"/>
          </a:xfrm>
          <a:prstGeom prst="round2DiagRect">
            <a:avLst/>
          </a:prstGeom>
          <a:solidFill>
            <a:schemeClr val="bg1"/>
          </a:solidFill>
          <a:ln w="19050">
            <a:solidFill>
              <a:schemeClr val="accent1"/>
            </a:solidFill>
          </a:ln>
          <a:effectLst>
            <a:innerShdw dist="38100" dir="13500000">
              <a:schemeClr val="accent2"/>
            </a:innerShdw>
          </a:effectLst>
        </p:spPr>
        <p:txBody>
          <a:bodyPr lIns="0" tIns="0" rIns="0" bIns="0" anchor="ctr"/>
          <a:lstStyle>
            <a:lvl1pPr>
              <a:defRPr lang="en-ZA" b="1" smtClean="0">
                <a:solidFill>
                  <a:srgbClr val="093C71"/>
                </a:solidFill>
              </a:defRPr>
            </a:lvl1pPr>
          </a:lstStyle>
          <a:p>
            <a:pPr algn="ctr"/>
            <a:fld id="{058DB212-BFA2-403F-85EF-DFD3FF6D973A}" type="slidenum">
              <a:rPr lang="en-US" smtClean="0"/>
              <a:pPr algn="ctr"/>
              <a:t>‹#›</a:t>
            </a:fld>
            <a:endParaRPr lang="en-US" dirty="0"/>
          </a:p>
        </p:txBody>
      </p:sp>
      <p:sp>
        <p:nvSpPr>
          <p:cNvPr id="11" name="Freeform: Shape 10">
            <a:extLst>
              <a:ext uri="{FF2B5EF4-FFF2-40B4-BE49-F238E27FC236}">
                <a16:creationId xmlns:a16="http://schemas.microsoft.com/office/drawing/2014/main" id="{B17F4A1C-7391-4BD8-BD3D-CBF939D7D8BC}"/>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89A440CA-01DA-4BC0-A847-A34BF3424846}"/>
              </a:ext>
            </a:extLst>
          </p:cNvPr>
          <p:cNvGrpSpPr/>
          <p:nvPr userDrawn="1"/>
        </p:nvGrpSpPr>
        <p:grpSpPr>
          <a:xfrm flipH="1">
            <a:off x="8411956" y="6094197"/>
            <a:ext cx="1375732" cy="610913"/>
            <a:chOff x="9383123" y="5395138"/>
            <a:chExt cx="1033607" cy="458987"/>
          </a:xfrm>
        </p:grpSpPr>
        <p:sp>
          <p:nvSpPr>
            <p:cNvPr id="24" name="Star: 4 Points 23">
              <a:extLst>
                <a:ext uri="{FF2B5EF4-FFF2-40B4-BE49-F238E27FC236}">
                  <a16:creationId xmlns:a16="http://schemas.microsoft.com/office/drawing/2014/main" id="{D3431C64-7776-45DB-83ED-15BC9C659E19}"/>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5" name="Oval 24">
              <a:extLst>
                <a:ext uri="{FF2B5EF4-FFF2-40B4-BE49-F238E27FC236}">
                  <a16:creationId xmlns:a16="http://schemas.microsoft.com/office/drawing/2014/main" id="{15FAEDD7-76AD-4708-8E7A-2C997302FA03}"/>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6" name="Star: 4 Points 25">
              <a:extLst>
                <a:ext uri="{FF2B5EF4-FFF2-40B4-BE49-F238E27FC236}">
                  <a16:creationId xmlns:a16="http://schemas.microsoft.com/office/drawing/2014/main" id="{46D34953-6EC1-42DA-8FD4-32F3F34E6445}"/>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7" name="Oval 26">
              <a:extLst>
                <a:ext uri="{FF2B5EF4-FFF2-40B4-BE49-F238E27FC236}">
                  <a16:creationId xmlns:a16="http://schemas.microsoft.com/office/drawing/2014/main" id="{7F9E5C4E-3AE1-4820-83D7-6B70A6EFE348}"/>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8" name="Oval 27">
              <a:extLst>
                <a:ext uri="{FF2B5EF4-FFF2-40B4-BE49-F238E27FC236}">
                  <a16:creationId xmlns:a16="http://schemas.microsoft.com/office/drawing/2014/main" id="{1D50A98D-CC10-4A93-8540-D05875C47CB8}"/>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9" name="Oval 28">
              <a:extLst>
                <a:ext uri="{FF2B5EF4-FFF2-40B4-BE49-F238E27FC236}">
                  <a16:creationId xmlns:a16="http://schemas.microsoft.com/office/drawing/2014/main" id="{C022A217-8256-4458-A53F-5C84E6AC4937}"/>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0" name="Oval 29">
              <a:extLst>
                <a:ext uri="{FF2B5EF4-FFF2-40B4-BE49-F238E27FC236}">
                  <a16:creationId xmlns:a16="http://schemas.microsoft.com/office/drawing/2014/main" id="{DA6D9DA0-F1F0-4A4D-ABD0-B3A494AFCDD0}"/>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1" name="Star: 4 Points 30">
              <a:extLst>
                <a:ext uri="{FF2B5EF4-FFF2-40B4-BE49-F238E27FC236}">
                  <a16:creationId xmlns:a16="http://schemas.microsoft.com/office/drawing/2014/main" id="{B15996FA-B4C4-4701-9999-672BEDEDC313}"/>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2" name="Oval 31">
              <a:extLst>
                <a:ext uri="{FF2B5EF4-FFF2-40B4-BE49-F238E27FC236}">
                  <a16:creationId xmlns:a16="http://schemas.microsoft.com/office/drawing/2014/main" id="{6D211178-F62A-49D4-A271-4287AD4FFC85}"/>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grpSp>
      <p:sp>
        <p:nvSpPr>
          <p:cNvPr id="33" name="TextBox 32">
            <a:extLst>
              <a:ext uri="{FF2B5EF4-FFF2-40B4-BE49-F238E27FC236}">
                <a16:creationId xmlns:a16="http://schemas.microsoft.com/office/drawing/2014/main" id="{509AB21E-1779-462B-85E3-931F25C14054}"/>
              </a:ext>
            </a:extLst>
          </p:cNvPr>
          <p:cNvSpPr txBox="1"/>
          <p:nvPr userDrawn="1"/>
        </p:nvSpPr>
        <p:spPr>
          <a:xfrm>
            <a:off x="9805171" y="6392005"/>
            <a:ext cx="1716681" cy="343154"/>
          </a:xfrm>
          <a:custGeom>
            <a:avLst/>
            <a:gdLst>
              <a:gd name="connsiteX0" fmla="*/ 0 w 1528648"/>
              <a:gd name="connsiteY0" fmla="*/ 0 h 311958"/>
              <a:gd name="connsiteX1" fmla="*/ 1528648 w 1528648"/>
              <a:gd name="connsiteY1" fmla="*/ 0 h 311958"/>
              <a:gd name="connsiteX2" fmla="*/ 1528648 w 1528648"/>
              <a:gd name="connsiteY2" fmla="*/ 311958 h 311958"/>
              <a:gd name="connsiteX3" fmla="*/ 0 w 1528648"/>
              <a:gd name="connsiteY3" fmla="*/ 311958 h 311958"/>
              <a:gd name="connsiteX4" fmla="*/ 0 w 1528648"/>
              <a:gd name="connsiteY4" fmla="*/ 0 h 311958"/>
              <a:gd name="connsiteX0" fmla="*/ 0 w 1528648"/>
              <a:gd name="connsiteY0" fmla="*/ 0 h 311958"/>
              <a:gd name="connsiteX1" fmla="*/ 1526744 w 1528648"/>
              <a:gd name="connsiteY1" fmla="*/ 25328 h 311958"/>
              <a:gd name="connsiteX2" fmla="*/ 1528648 w 1528648"/>
              <a:gd name="connsiteY2" fmla="*/ 311958 h 311958"/>
              <a:gd name="connsiteX3" fmla="*/ 0 w 1528648"/>
              <a:gd name="connsiteY3" fmla="*/ 311958 h 311958"/>
              <a:gd name="connsiteX4" fmla="*/ 0 w 1528648"/>
              <a:gd name="connsiteY4" fmla="*/ 0 h 311958"/>
              <a:gd name="connsiteX0" fmla="*/ 31971 w 1560619"/>
              <a:gd name="connsiteY0" fmla="*/ 0 h 311958"/>
              <a:gd name="connsiteX1" fmla="*/ 1558715 w 1560619"/>
              <a:gd name="connsiteY1" fmla="*/ 25328 h 311958"/>
              <a:gd name="connsiteX2" fmla="*/ 1560619 w 1560619"/>
              <a:gd name="connsiteY2" fmla="*/ 311958 h 311958"/>
              <a:gd name="connsiteX3" fmla="*/ 0 w 1560619"/>
              <a:gd name="connsiteY3" fmla="*/ 271347 h 311958"/>
              <a:gd name="connsiteX4" fmla="*/ 31971 w 1560619"/>
              <a:gd name="connsiteY4" fmla="*/ 0 h 31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619" h="311958">
                <a:moveTo>
                  <a:pt x="31971" y="0"/>
                </a:moveTo>
                <a:lnTo>
                  <a:pt x="1558715" y="25328"/>
                </a:lnTo>
                <a:cubicBezTo>
                  <a:pt x="1559350" y="120871"/>
                  <a:pt x="1559984" y="216415"/>
                  <a:pt x="1560619" y="311958"/>
                </a:cubicBezTo>
                <a:lnTo>
                  <a:pt x="0" y="271347"/>
                </a:lnTo>
                <a:lnTo>
                  <a:pt x="31971" y="0"/>
                </a:lnTo>
                <a:close/>
              </a:path>
            </a:pathLst>
          </a:custGeom>
          <a:solidFill>
            <a:schemeClr val="accent1"/>
          </a:solidFill>
          <a:ln w="19050">
            <a:noFill/>
          </a:ln>
          <a:effectLst>
            <a:outerShdw dist="25400" dir="2700000" algn="tl" rotWithShape="0">
              <a:schemeClr val="tx1"/>
            </a:outerShdw>
          </a:effectLst>
        </p:spPr>
        <p:txBody>
          <a:bodyPr vert="horz" lIns="0" tIns="0" rIns="0" bIns="0" rtlCol="0" anchor="ctr"/>
          <a:lstStyle>
            <a:defPPr>
              <a:defRPr lang="en-US"/>
            </a:defPPr>
            <a:lvl1pPr algn="ctr">
              <a:defRPr sz="1200" b="1">
                <a:solidFill>
                  <a:srgbClr val="093C71"/>
                </a:solidFill>
              </a:defRPr>
            </a:lvl1pPr>
          </a:lstStyle>
          <a:p>
            <a:r>
              <a:rPr lang="en-US" noProof="1" smtClean="0">
                <a:solidFill>
                  <a:schemeClr val="bg1"/>
                </a:solidFill>
                <a:effectLst>
                  <a:outerShdw dist="50800" dir="2700000" algn="tl" rotWithShape="0">
                    <a:prstClr val="black"/>
                  </a:outerShdw>
                </a:effectLst>
                <a:latin typeface="+mn-lt"/>
                <a:cs typeface="Courier New" panose="02070309020205020404" pitchFamily="49" charset="0"/>
              </a:rPr>
              <a:t>ZZ</a:t>
            </a:r>
            <a:r>
              <a:rPr lang="en-US" baseline="0" noProof="1" smtClean="0">
                <a:solidFill>
                  <a:schemeClr val="bg1"/>
                </a:solidFill>
                <a:effectLst>
                  <a:outerShdw dist="50800" dir="2700000" algn="tl" rotWithShape="0">
                    <a:prstClr val="black"/>
                  </a:outerShdw>
                </a:effectLst>
                <a:latin typeface="+mn-lt"/>
                <a:cs typeface="Courier New" panose="02070309020205020404" pitchFamily="49" charset="0"/>
              </a:rPr>
              <a:t> | MIS</a:t>
            </a:r>
            <a:endParaRPr lang="en-US" noProof="1">
              <a:solidFill>
                <a:schemeClr val="bg1"/>
              </a:solidFill>
              <a:effectLst>
                <a:outerShdw dist="50800" dir="2700000" algn="tl" rotWithShape="0">
                  <a:prstClr val="black"/>
                </a:outerShdw>
              </a:effectLst>
              <a:latin typeface="+mn-lt"/>
              <a:cs typeface="Courier New" panose="02070309020205020404" pitchFamily="49" charset="0"/>
            </a:endParaRPr>
          </a:p>
        </p:txBody>
      </p:sp>
      <p:sp>
        <p:nvSpPr>
          <p:cNvPr id="2" name="Title Placeholder 1">
            <a:extLst>
              <a:ext uri="{FF2B5EF4-FFF2-40B4-BE49-F238E27FC236}">
                <a16:creationId xmlns:a16="http://schemas.microsoft.com/office/drawing/2014/main" id="{331581A5-A75E-41FB-A68A-70BA1AB54B28}"/>
              </a:ext>
            </a:extLst>
          </p:cNvPr>
          <p:cNvSpPr>
            <a:spLocks noGrp="1"/>
          </p:cNvSpPr>
          <p:nvPr userDrawn="1">
            <p:ph type="title"/>
          </p:nvPr>
        </p:nvSpPr>
        <p:spPr>
          <a:xfrm>
            <a:off x="659175" y="559677"/>
            <a:ext cx="10862677" cy="446281"/>
          </a:xfrm>
          <a:prstGeom prst="rect">
            <a:avLst/>
          </a:prstGeom>
        </p:spPr>
        <p:txBody>
          <a:bodyPr vert="horz" lIns="0" tIns="0" rIns="0" bIns="0" rtlCol="0" anchor="t">
            <a:no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06BA9B02-6E3D-4037-BE18-E02B786633E9}"/>
              </a:ext>
            </a:extLst>
          </p:cNvPr>
          <p:cNvSpPr>
            <a:spLocks noGrp="1"/>
          </p:cNvSpPr>
          <p:nvPr userDrawn="1">
            <p:ph type="body" idx="1"/>
          </p:nvPr>
        </p:nvSpPr>
        <p:spPr>
          <a:xfrm>
            <a:off x="659174" y="1260000"/>
            <a:ext cx="10862677" cy="447683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A954C2B-6B0B-4286-BFA4-F6131386B0E3}"/>
              </a:ext>
            </a:extLst>
          </p:cNvPr>
          <p:cNvSpPr>
            <a:spLocks noGrp="1"/>
          </p:cNvSpPr>
          <p:nvPr userDrawn="1">
            <p:ph type="ftr" sz="quarter" idx="3"/>
          </p:nvPr>
        </p:nvSpPr>
        <p:spPr>
          <a:xfrm>
            <a:off x="252483" y="6414220"/>
            <a:ext cx="4114800" cy="249385"/>
          </a:xfrm>
          <a:prstGeom prst="roundRect">
            <a:avLst>
              <a:gd name="adj" fmla="val 16667"/>
            </a:avLst>
          </a:prstGeom>
          <a:solidFill>
            <a:srgbClr val="ECE5DD"/>
          </a:solidFill>
          <a:ln w="3175">
            <a:solidFill>
              <a:schemeClr val="accent1"/>
            </a:solidFill>
          </a:ln>
          <a:effectLst>
            <a:innerShdw dist="38100" dir="13500000">
              <a:schemeClr val="accent2"/>
            </a:innerShdw>
          </a:effectLst>
        </p:spPr>
        <p:txBody>
          <a:bodyPr vert="horz" lIns="72000" tIns="0" rIns="0" bIns="0" rtlCol="0" anchor="ctr"/>
          <a:lstStyle>
            <a:lvl1pPr>
              <a:defRPr lang="en-ZA" sz="900" b="0" smtClean="0">
                <a:solidFill>
                  <a:srgbClr val="093C71"/>
                </a:solidFill>
              </a:defRPr>
            </a:lvl1pPr>
          </a:lstStyle>
          <a:p>
            <a:r>
              <a:rPr lang="en-US" dirty="0"/>
              <a:t>Insert a Footer</a:t>
            </a:r>
          </a:p>
        </p:txBody>
      </p:sp>
    </p:spTree>
    <p:extLst>
      <p:ext uri="{BB962C8B-B14F-4D97-AF65-F5344CB8AC3E}">
        <p14:creationId xmlns:p14="http://schemas.microsoft.com/office/powerpoint/2010/main" val="311771124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8" r:id="rId3"/>
    <p:sldLayoutId id="2147483659" r:id="rId4"/>
    <p:sldLayoutId id="2147483656" r:id="rId5"/>
    <p:sldLayoutId id="2147483660" r:id="rId6"/>
    <p:sldLayoutId id="2147483661" r:id="rId7"/>
    <p:sldLayoutId id="2147483663" r:id="rId8"/>
    <p:sldLayoutId id="2147483664" r:id="rId9"/>
    <p:sldLayoutId id="2147483665" r:id="rId10"/>
    <p:sldLayoutId id="2147483666" r:id="rId11"/>
    <p:sldLayoutId id="2147483650" r:id="rId12"/>
    <p:sldLayoutId id="2147483652" r:id="rId13"/>
    <p:sldLayoutId id="2147483667" r:id="rId14"/>
    <p:sldLayoutId id="2147483668" r:id="rId15"/>
    <p:sldLayoutId id="2147483654" r:id="rId16"/>
    <p:sldLayoutId id="2147483655" r:id="rId1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p:titleStyle>
    <p:body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online.fmsystem.org/login/index.php"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tack of books" title="Stack of books">
            <a:extLst>
              <a:ext uri="{FF2B5EF4-FFF2-40B4-BE49-F238E27FC236}">
                <a16:creationId xmlns:a16="http://schemas.microsoft.com/office/drawing/2014/main" id="{2558B793-7BCF-4C70-BC5C-CDE5EECF8FA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Subtitle 4">
            <a:extLst>
              <a:ext uri="{FF2B5EF4-FFF2-40B4-BE49-F238E27FC236}">
                <a16:creationId xmlns:a16="http://schemas.microsoft.com/office/drawing/2014/main" id="{1FF39718-6251-4A5A-AAC7-767229317836}"/>
              </a:ext>
            </a:extLst>
          </p:cNvPr>
          <p:cNvSpPr>
            <a:spLocks noGrp="1"/>
          </p:cNvSpPr>
          <p:nvPr>
            <p:ph type="subTitle" idx="1"/>
          </p:nvPr>
        </p:nvSpPr>
        <p:spPr/>
        <p:txBody>
          <a:bodyPr/>
          <a:lstStyle/>
          <a:p>
            <a:r>
              <a:rPr lang="en-US" dirty="0" smtClean="0"/>
              <a:t>Student Guide On how to access and Learn Online</a:t>
            </a:r>
          </a:p>
          <a:p>
            <a:endParaRPr lang="en-US" noProof="1"/>
          </a:p>
        </p:txBody>
      </p:sp>
      <p:sp>
        <p:nvSpPr>
          <p:cNvPr id="113" name="Title 112">
            <a:extLst>
              <a:ext uri="{FF2B5EF4-FFF2-40B4-BE49-F238E27FC236}">
                <a16:creationId xmlns:a16="http://schemas.microsoft.com/office/drawing/2014/main" id="{319822C1-B07D-4679-BE81-9319A6CF39C9}"/>
              </a:ext>
            </a:extLst>
          </p:cNvPr>
          <p:cNvSpPr>
            <a:spLocks noGrp="1"/>
          </p:cNvSpPr>
          <p:nvPr>
            <p:ph type="title"/>
          </p:nvPr>
        </p:nvSpPr>
        <p:spPr>
          <a:xfrm>
            <a:off x="725242" y="3361957"/>
            <a:ext cx="6249625" cy="1610345"/>
          </a:xfrm>
        </p:spPr>
        <p:txBody>
          <a:bodyPr/>
          <a:lstStyle/>
          <a:p>
            <a:pPr>
              <a:lnSpc>
                <a:spcPts val="5000"/>
              </a:lnSpc>
            </a:pPr>
            <a:r>
              <a:rPr lang="en-US" dirty="0" smtClean="0"/>
              <a:t>FMHC</a:t>
            </a:r>
            <a:br>
              <a:rPr lang="en-US" dirty="0" smtClean="0"/>
            </a:br>
            <a:r>
              <a:rPr lang="en-US" dirty="0" smtClean="0"/>
              <a:t>E-Learning</a:t>
            </a:r>
            <a:endParaRPr lang="en-US" dirty="0"/>
          </a:p>
        </p:txBody>
      </p:sp>
      <p:grpSp>
        <p:nvGrpSpPr>
          <p:cNvPr id="82" name="Group 81">
            <a:extLst>
              <a:ext uri="{FF2B5EF4-FFF2-40B4-BE49-F238E27FC236}">
                <a16:creationId xmlns:a16="http://schemas.microsoft.com/office/drawing/2014/main" id="{4E4521EC-6C70-431C-B551-CD76EB2472CE}"/>
              </a:ext>
              <a:ext uri="{C183D7F6-B498-43B3-948B-1728B52AA6E4}">
                <adec:decorative xmlns:adec="http://schemas.microsoft.com/office/drawing/2017/decorative" xmlns="" val="1"/>
              </a:ext>
            </a:extLst>
          </p:cNvPr>
          <p:cNvGrpSpPr/>
          <p:nvPr/>
        </p:nvGrpSpPr>
        <p:grpSpPr>
          <a:xfrm rot="10800000">
            <a:off x="3964948" y="6041978"/>
            <a:ext cx="1721437" cy="598432"/>
            <a:chOff x="8642180" y="6426954"/>
            <a:chExt cx="1239937" cy="431046"/>
          </a:xfrm>
        </p:grpSpPr>
        <p:sp>
          <p:nvSpPr>
            <p:cNvPr id="83" name="Freeform: Shape 82">
              <a:extLst>
                <a:ext uri="{FF2B5EF4-FFF2-40B4-BE49-F238E27FC236}">
                  <a16:creationId xmlns:a16="http://schemas.microsoft.com/office/drawing/2014/main" id="{F0B1B762-C895-4ABC-B8A4-41B9D22F2130}"/>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83">
              <a:extLst>
                <a:ext uri="{FF2B5EF4-FFF2-40B4-BE49-F238E27FC236}">
                  <a16:creationId xmlns:a16="http://schemas.microsoft.com/office/drawing/2014/main" id="{EBE191BB-C401-4403-A903-D97497338ECA}"/>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Freeform: Shape 84">
              <a:extLst>
                <a:ext uri="{FF2B5EF4-FFF2-40B4-BE49-F238E27FC236}">
                  <a16:creationId xmlns:a16="http://schemas.microsoft.com/office/drawing/2014/main" id="{04B7BEA6-5020-4F35-A039-BA357E94AE3D}"/>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8" name="Group 77">
            <a:extLst>
              <a:ext uri="{FF2B5EF4-FFF2-40B4-BE49-F238E27FC236}">
                <a16:creationId xmlns:a16="http://schemas.microsoft.com/office/drawing/2014/main" id="{97DB54E0-67C1-48AA-962C-C9570CF076BE}"/>
              </a:ext>
              <a:ext uri="{C183D7F6-B498-43B3-948B-1728B52AA6E4}">
                <adec:decorative xmlns:adec="http://schemas.microsoft.com/office/drawing/2017/decorative" xmlns="" val="1"/>
              </a:ext>
            </a:extLst>
          </p:cNvPr>
          <p:cNvGrpSpPr/>
          <p:nvPr/>
        </p:nvGrpSpPr>
        <p:grpSpPr>
          <a:xfrm rot="10800000">
            <a:off x="4184811" y="6259567"/>
            <a:ext cx="1721437" cy="598432"/>
            <a:chOff x="8728670" y="6273383"/>
            <a:chExt cx="1239937" cy="431046"/>
          </a:xfrm>
        </p:grpSpPr>
        <p:sp>
          <p:nvSpPr>
            <p:cNvPr id="79" name="Freeform: Shape 78">
              <a:extLst>
                <a:ext uri="{FF2B5EF4-FFF2-40B4-BE49-F238E27FC236}">
                  <a16:creationId xmlns:a16="http://schemas.microsoft.com/office/drawing/2014/main" id="{E322AA18-B85A-4A4F-9D40-AE8E1E3CA9E6}"/>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3A24D6FB-FFC2-48F0-AAD2-0A740A74E845}"/>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D184F639-B328-43FE-96A2-FD05AC3785DB}"/>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7" name="Freeform: Shape 96">
            <a:extLst>
              <a:ext uri="{FF2B5EF4-FFF2-40B4-BE49-F238E27FC236}">
                <a16:creationId xmlns:a16="http://schemas.microsoft.com/office/drawing/2014/main" id="{2D6BFB37-1A25-451E-AF96-E1702E296F86}"/>
              </a:ext>
              <a:ext uri="{C183D7F6-B498-43B3-948B-1728B52AA6E4}">
                <adec:decorative xmlns:adec="http://schemas.microsoft.com/office/drawing/2017/decorative" xmlns="" val="1"/>
              </a:ext>
            </a:extLst>
          </p:cNvPr>
          <p:cNvSpPr/>
          <p:nvPr/>
        </p:nvSpPr>
        <p:spPr>
          <a:xfrm rot="10800000" flipH="1">
            <a:off x="2620124" y="6137627"/>
            <a:ext cx="3906498" cy="720372"/>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2782" y="5707165"/>
            <a:ext cx="850674" cy="86092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0211" y="462098"/>
            <a:ext cx="2045970" cy="2045970"/>
          </a:xfrm>
          <a:prstGeom prst="rect">
            <a:avLst/>
          </a:prstGeom>
        </p:spPr>
      </p:pic>
    </p:spTree>
    <p:extLst>
      <p:ext uri="{BB962C8B-B14F-4D97-AF65-F5344CB8AC3E}">
        <p14:creationId xmlns:p14="http://schemas.microsoft.com/office/powerpoint/2010/main" val="473519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10</a:t>
            </a:fld>
            <a:endParaRPr lang="en-US" noProof="0"/>
          </a:p>
        </p:txBody>
      </p:sp>
      <p:sp>
        <p:nvSpPr>
          <p:cNvPr id="3" name="Title 2"/>
          <p:cNvSpPr>
            <a:spLocks noGrp="1"/>
          </p:cNvSpPr>
          <p:nvPr>
            <p:ph type="title"/>
          </p:nvPr>
        </p:nvSpPr>
        <p:spPr/>
        <p:txBody>
          <a:bodyPr/>
          <a:lstStyle/>
          <a:p>
            <a:r>
              <a:rPr lang="en-US" dirty="0" smtClean="0"/>
              <a:t>Attempt a Quiz</a:t>
            </a:r>
            <a:endParaRPr lang="en-US" dirty="0"/>
          </a:p>
        </p:txBody>
      </p:sp>
      <p:pic>
        <p:nvPicPr>
          <p:cNvPr id="4" name="Picture 3"/>
          <p:cNvPicPr>
            <a:picLocks noChangeAspect="1"/>
          </p:cNvPicPr>
          <p:nvPr/>
        </p:nvPicPr>
        <p:blipFill>
          <a:blip r:embed="rId2"/>
          <a:stretch>
            <a:fillRect/>
          </a:stretch>
        </p:blipFill>
        <p:spPr>
          <a:xfrm>
            <a:off x="4763861" y="1125701"/>
            <a:ext cx="6648450" cy="1457325"/>
          </a:xfrm>
          <a:prstGeom prst="rect">
            <a:avLst/>
          </a:prstGeom>
        </p:spPr>
      </p:pic>
      <p:sp>
        <p:nvSpPr>
          <p:cNvPr id="5" name="Curved Right Arrow 4"/>
          <p:cNvSpPr/>
          <p:nvPr/>
        </p:nvSpPr>
        <p:spPr>
          <a:xfrm rot="984195">
            <a:off x="1587820" y="996034"/>
            <a:ext cx="3014250" cy="2351252"/>
          </a:xfrm>
          <a:prstGeom prst="curvedRightArrow">
            <a:avLst>
              <a:gd name="adj1" fmla="val 25000"/>
              <a:gd name="adj2" fmla="val 39303"/>
              <a:gd name="adj3" fmla="val 608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Click on the Quiz</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4513491" y="3091553"/>
            <a:ext cx="5127171" cy="27137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Left Arrow 6"/>
          <p:cNvSpPr/>
          <p:nvPr/>
        </p:nvSpPr>
        <p:spPr>
          <a:xfrm>
            <a:off x="8879154" y="5181600"/>
            <a:ext cx="2533157" cy="740229"/>
          </a:xfrm>
          <a:prstGeom prst="leftArrow">
            <a:avLst>
              <a:gd name="adj1" fmla="val 50000"/>
              <a:gd name="adj2" fmla="val 661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Start the Quiz</a:t>
            </a:r>
            <a:endParaRPr lang="en-US" dirty="0"/>
          </a:p>
        </p:txBody>
      </p:sp>
      <p:sp>
        <p:nvSpPr>
          <p:cNvPr id="8" name="TextBox 7"/>
          <p:cNvSpPr txBox="1"/>
          <p:nvPr/>
        </p:nvSpPr>
        <p:spPr>
          <a:xfrm>
            <a:off x="659175" y="4448450"/>
            <a:ext cx="3270568" cy="1200329"/>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dirty="0" smtClean="0"/>
              <a:t>Note:</a:t>
            </a:r>
          </a:p>
          <a:p>
            <a:r>
              <a:rPr lang="en-US" dirty="0" smtClean="0"/>
              <a:t>Students will not be able to start the quiz before the allowed time.</a:t>
            </a:r>
            <a:endParaRPr lang="en-US" dirty="0"/>
          </a:p>
        </p:txBody>
      </p:sp>
    </p:spTree>
    <p:extLst>
      <p:ext uri="{BB962C8B-B14F-4D97-AF65-F5344CB8AC3E}">
        <p14:creationId xmlns:p14="http://schemas.microsoft.com/office/powerpoint/2010/main" val="737145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11</a:t>
            </a:fld>
            <a:endParaRPr lang="en-US" noProof="0"/>
          </a:p>
        </p:txBody>
      </p:sp>
      <p:sp>
        <p:nvSpPr>
          <p:cNvPr id="3" name="Title 2"/>
          <p:cNvSpPr>
            <a:spLocks noGrp="1"/>
          </p:cNvSpPr>
          <p:nvPr>
            <p:ph type="title"/>
          </p:nvPr>
        </p:nvSpPr>
        <p:spPr/>
        <p:txBody>
          <a:bodyPr/>
          <a:lstStyle/>
          <a:p>
            <a:r>
              <a:rPr lang="en-US" dirty="0" smtClean="0"/>
              <a:t>The Questions</a:t>
            </a:r>
            <a:endParaRPr lang="en-US" dirty="0"/>
          </a:p>
        </p:txBody>
      </p:sp>
      <p:pic>
        <p:nvPicPr>
          <p:cNvPr id="4" name="Picture 3"/>
          <p:cNvPicPr>
            <a:picLocks noChangeAspect="1"/>
          </p:cNvPicPr>
          <p:nvPr/>
        </p:nvPicPr>
        <p:blipFill>
          <a:blip r:embed="rId2"/>
          <a:stretch>
            <a:fillRect/>
          </a:stretch>
        </p:blipFill>
        <p:spPr>
          <a:xfrm>
            <a:off x="1202320" y="2242457"/>
            <a:ext cx="9297415" cy="3238500"/>
          </a:xfrm>
          <a:prstGeom prst="rect">
            <a:avLst/>
          </a:prstGeom>
        </p:spPr>
      </p:pic>
      <p:sp>
        <p:nvSpPr>
          <p:cNvPr id="5" name="Rectangular Callout 4"/>
          <p:cNvSpPr/>
          <p:nvPr/>
        </p:nvSpPr>
        <p:spPr>
          <a:xfrm>
            <a:off x="9078685" y="347389"/>
            <a:ext cx="2511386" cy="1524954"/>
          </a:xfrm>
          <a:prstGeom prst="wedgeRectCallout">
            <a:avLst>
              <a:gd name="adj1" fmla="val -38319"/>
              <a:gd name="adj2" fmla="val 1017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Showing total number of questions. You can click on number of question to view it as well</a:t>
            </a:r>
            <a:endParaRPr lang="en-US" dirty="0"/>
          </a:p>
        </p:txBody>
      </p:sp>
      <p:sp>
        <p:nvSpPr>
          <p:cNvPr id="6" name="Line Callout 1 5"/>
          <p:cNvSpPr/>
          <p:nvPr/>
        </p:nvSpPr>
        <p:spPr>
          <a:xfrm>
            <a:off x="9573309" y="4506686"/>
            <a:ext cx="1948543" cy="1164772"/>
          </a:xfrm>
          <a:prstGeom prst="borderCallout1">
            <a:avLst>
              <a:gd name="adj1" fmla="val 18750"/>
              <a:gd name="adj2" fmla="val -8333"/>
              <a:gd name="adj3" fmla="val 53622"/>
              <a:gd name="adj4" fmla="val -61238"/>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Move to next question </a:t>
            </a:r>
            <a:endParaRPr lang="en-US" dirty="0"/>
          </a:p>
        </p:txBody>
      </p:sp>
      <p:sp>
        <p:nvSpPr>
          <p:cNvPr id="7" name="Line Callout 2 (Border and Accent Bar) 6"/>
          <p:cNvSpPr/>
          <p:nvPr/>
        </p:nvSpPr>
        <p:spPr>
          <a:xfrm>
            <a:off x="5421086" y="989152"/>
            <a:ext cx="1948543" cy="773840"/>
          </a:xfrm>
          <a:prstGeom prst="accentBorderCallout2">
            <a:avLst>
              <a:gd name="adj1" fmla="val 18750"/>
              <a:gd name="adj2" fmla="val -8333"/>
              <a:gd name="adj3" fmla="val 18750"/>
              <a:gd name="adj4" fmla="val -16667"/>
              <a:gd name="adj5" fmla="val 351641"/>
              <a:gd name="adj6" fmla="val -941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Select correct option</a:t>
            </a:r>
            <a:endParaRPr lang="en-US" dirty="0"/>
          </a:p>
        </p:txBody>
      </p:sp>
      <p:sp>
        <p:nvSpPr>
          <p:cNvPr id="8" name="Rectangular Callout 7"/>
          <p:cNvSpPr/>
          <p:nvPr/>
        </p:nvSpPr>
        <p:spPr>
          <a:xfrm>
            <a:off x="805543" y="1284514"/>
            <a:ext cx="1752600" cy="783772"/>
          </a:xfrm>
          <a:prstGeom prst="wedgeRectCallout">
            <a:avLst>
              <a:gd name="adj1" fmla="val 59291"/>
              <a:gd name="adj2" fmla="val 1388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Text of question</a:t>
            </a:r>
            <a:endParaRPr lang="en-US" dirty="0"/>
          </a:p>
        </p:txBody>
      </p:sp>
      <p:sp>
        <p:nvSpPr>
          <p:cNvPr id="9" name="TextBox 8"/>
          <p:cNvSpPr txBox="1"/>
          <p:nvPr/>
        </p:nvSpPr>
        <p:spPr>
          <a:xfrm>
            <a:off x="659175" y="5089072"/>
            <a:ext cx="5191852" cy="923330"/>
          </a:xfrm>
          <a:prstGeom prst="rect">
            <a:avLst/>
          </a:prstGeom>
          <a:noFill/>
        </p:spPr>
        <p:txBody>
          <a:bodyPr wrap="square" rtlCol="0">
            <a:spAutoFit/>
          </a:bodyPr>
          <a:lstStyle/>
          <a:p>
            <a:r>
              <a:rPr lang="en-US" dirty="0" smtClean="0"/>
              <a:t>Note: You can skip a question and move to next page. Later you can come back to Answer the question that you have skipped.</a:t>
            </a:r>
            <a:endParaRPr lang="en-US" dirty="0"/>
          </a:p>
        </p:txBody>
      </p:sp>
    </p:spTree>
    <p:extLst>
      <p:ext uri="{BB962C8B-B14F-4D97-AF65-F5344CB8AC3E}">
        <p14:creationId xmlns:p14="http://schemas.microsoft.com/office/powerpoint/2010/main" val="4049809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12</a:t>
            </a:fld>
            <a:endParaRPr lang="en-US" noProof="0"/>
          </a:p>
        </p:txBody>
      </p:sp>
      <p:sp>
        <p:nvSpPr>
          <p:cNvPr id="3" name="Title 2"/>
          <p:cNvSpPr>
            <a:spLocks noGrp="1"/>
          </p:cNvSpPr>
          <p:nvPr>
            <p:ph type="title"/>
          </p:nvPr>
        </p:nvSpPr>
        <p:spPr/>
        <p:txBody>
          <a:bodyPr/>
          <a:lstStyle/>
          <a:p>
            <a:r>
              <a:rPr lang="en-US" dirty="0" smtClean="0"/>
              <a:t>Explanation on Quiz</a:t>
            </a:r>
            <a:endParaRPr lang="en-US" dirty="0"/>
          </a:p>
        </p:txBody>
      </p:sp>
      <p:pic>
        <p:nvPicPr>
          <p:cNvPr id="4" name="Picture 3"/>
          <p:cNvPicPr>
            <a:picLocks noChangeAspect="1"/>
          </p:cNvPicPr>
          <p:nvPr/>
        </p:nvPicPr>
        <p:blipFill>
          <a:blip r:embed="rId2"/>
          <a:stretch>
            <a:fillRect/>
          </a:stretch>
        </p:blipFill>
        <p:spPr>
          <a:xfrm>
            <a:off x="659175" y="2751364"/>
            <a:ext cx="3048000" cy="2857500"/>
          </a:xfrm>
          <a:prstGeom prst="rect">
            <a:avLst/>
          </a:prstGeom>
        </p:spPr>
      </p:pic>
      <p:sp>
        <p:nvSpPr>
          <p:cNvPr id="5" name="Rectangular Callout 4"/>
          <p:cNvSpPr/>
          <p:nvPr/>
        </p:nvSpPr>
        <p:spPr>
          <a:xfrm>
            <a:off x="2939732" y="1132115"/>
            <a:ext cx="1534885" cy="838200"/>
          </a:xfrm>
          <a:prstGeom prst="wedgeRectCallout">
            <a:avLst>
              <a:gd name="adj1" fmla="val -90337"/>
              <a:gd name="adj2" fmla="val 2777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Shows attempted question</a:t>
            </a:r>
            <a:endParaRPr lang="en-US" dirty="0"/>
          </a:p>
        </p:txBody>
      </p:sp>
      <p:sp>
        <p:nvSpPr>
          <p:cNvPr id="6" name="Rectangular Callout 5"/>
          <p:cNvSpPr/>
          <p:nvPr/>
        </p:nvSpPr>
        <p:spPr>
          <a:xfrm>
            <a:off x="337457" y="1240971"/>
            <a:ext cx="1622561" cy="881745"/>
          </a:xfrm>
          <a:prstGeom prst="wedgeRectCallout">
            <a:avLst>
              <a:gd name="adj1" fmla="val -1052"/>
              <a:gd name="adj2" fmla="val 227364"/>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Shows Not attempted question</a:t>
            </a:r>
            <a:endParaRPr lang="en-US" dirty="0"/>
          </a:p>
        </p:txBody>
      </p:sp>
      <p:pic>
        <p:nvPicPr>
          <p:cNvPr id="7" name="Picture 6"/>
          <p:cNvPicPr>
            <a:picLocks noChangeAspect="1"/>
          </p:cNvPicPr>
          <p:nvPr/>
        </p:nvPicPr>
        <p:blipFill>
          <a:blip r:embed="rId3"/>
          <a:stretch>
            <a:fillRect/>
          </a:stretch>
        </p:blipFill>
        <p:spPr>
          <a:xfrm>
            <a:off x="6090513" y="2751364"/>
            <a:ext cx="5263340" cy="1711073"/>
          </a:xfrm>
          <a:prstGeom prst="rect">
            <a:avLst/>
          </a:prstGeom>
        </p:spPr>
      </p:pic>
      <p:sp>
        <p:nvSpPr>
          <p:cNvPr id="8" name="TextBox 7"/>
          <p:cNvSpPr txBox="1"/>
          <p:nvPr/>
        </p:nvSpPr>
        <p:spPr>
          <a:xfrm>
            <a:off x="5606143" y="5050971"/>
            <a:ext cx="3287486" cy="646331"/>
          </a:xfrm>
          <a:prstGeom prst="rect">
            <a:avLst/>
          </a:prstGeom>
          <a:noFill/>
        </p:spPr>
        <p:txBody>
          <a:bodyPr wrap="square" rtlCol="0">
            <a:spAutoFit/>
          </a:bodyPr>
          <a:lstStyle/>
          <a:p>
            <a:r>
              <a:rPr lang="en-US" dirty="0" smtClean="0"/>
              <a:t>Finish the attempt of Quiz .. This will end your session</a:t>
            </a:r>
            <a:endParaRPr lang="en-US" dirty="0"/>
          </a:p>
        </p:txBody>
      </p:sp>
      <p:cxnSp>
        <p:nvCxnSpPr>
          <p:cNvPr id="10" name="Straight Arrow Connector 9"/>
          <p:cNvCxnSpPr/>
          <p:nvPr/>
        </p:nvCxnSpPr>
        <p:spPr>
          <a:xfrm flipH="1">
            <a:off x="8643257" y="4462437"/>
            <a:ext cx="1556658" cy="795363"/>
          </a:xfrm>
          <a:prstGeom prst="straightConnector1">
            <a:avLst/>
          </a:prstGeom>
          <a:ln w="76200">
            <a:tailEnd type="triangle"/>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p:nvPr/>
        </p:nvCxnSpPr>
        <p:spPr>
          <a:xfrm>
            <a:off x="2449286" y="4550229"/>
            <a:ext cx="3048000" cy="707571"/>
          </a:xfrm>
          <a:prstGeom prst="straightConnector1">
            <a:avLst/>
          </a:prstGeom>
          <a:ln w="76200">
            <a:solidFill>
              <a:srgbClr val="FF6B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7130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13</a:t>
            </a:fld>
            <a:endParaRPr lang="en-US" noProof="0"/>
          </a:p>
        </p:txBody>
      </p:sp>
      <p:sp>
        <p:nvSpPr>
          <p:cNvPr id="3" name="Title 2"/>
          <p:cNvSpPr>
            <a:spLocks noGrp="1"/>
          </p:cNvSpPr>
          <p:nvPr>
            <p:ph type="title"/>
          </p:nvPr>
        </p:nvSpPr>
        <p:spPr/>
        <p:txBody>
          <a:bodyPr/>
          <a:lstStyle/>
          <a:p>
            <a:r>
              <a:rPr lang="en-US" dirty="0" smtClean="0"/>
              <a:t>The end of Quiz</a:t>
            </a:r>
            <a:endParaRPr lang="en-US" dirty="0"/>
          </a:p>
        </p:txBody>
      </p:sp>
      <p:pic>
        <p:nvPicPr>
          <p:cNvPr id="4" name="Picture 3"/>
          <p:cNvPicPr>
            <a:picLocks noChangeAspect="1"/>
          </p:cNvPicPr>
          <p:nvPr/>
        </p:nvPicPr>
        <p:blipFill>
          <a:blip r:embed="rId2"/>
          <a:stretch>
            <a:fillRect/>
          </a:stretch>
        </p:blipFill>
        <p:spPr>
          <a:xfrm>
            <a:off x="3759653" y="1194314"/>
            <a:ext cx="7550604" cy="4038994"/>
          </a:xfrm>
          <a:prstGeom prst="rect">
            <a:avLst/>
          </a:prstGeom>
        </p:spPr>
      </p:pic>
      <p:sp>
        <p:nvSpPr>
          <p:cNvPr id="5" name="Left Brace 4"/>
          <p:cNvSpPr/>
          <p:nvPr/>
        </p:nvSpPr>
        <p:spPr>
          <a:xfrm>
            <a:off x="3460296" y="2122715"/>
            <a:ext cx="598714" cy="1872343"/>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446314" y="2590800"/>
            <a:ext cx="2667000" cy="646331"/>
          </a:xfrm>
          <a:prstGeom prst="rect">
            <a:avLst/>
          </a:prstGeom>
          <a:noFill/>
        </p:spPr>
        <p:txBody>
          <a:bodyPr wrap="square" rtlCol="0">
            <a:spAutoFit/>
          </a:bodyPr>
          <a:lstStyle/>
          <a:p>
            <a:r>
              <a:rPr lang="en-US" dirty="0" smtClean="0"/>
              <a:t>Shows the behavior of the students attempt</a:t>
            </a:r>
            <a:endParaRPr lang="en-US" dirty="0"/>
          </a:p>
        </p:txBody>
      </p:sp>
      <p:sp>
        <p:nvSpPr>
          <p:cNvPr id="7" name="Line Callout 3 6"/>
          <p:cNvSpPr/>
          <p:nvPr/>
        </p:nvSpPr>
        <p:spPr>
          <a:xfrm>
            <a:off x="8697686" y="559677"/>
            <a:ext cx="2471057" cy="1099457"/>
          </a:xfrm>
          <a:prstGeom prst="borderCallout3">
            <a:avLst>
              <a:gd name="adj1" fmla="val 18750"/>
              <a:gd name="adj2" fmla="val -8333"/>
              <a:gd name="adj3" fmla="val 18750"/>
              <a:gd name="adj4" fmla="val -16667"/>
              <a:gd name="adj5" fmla="val 100000"/>
              <a:gd name="adj6" fmla="val -16667"/>
              <a:gd name="adj7" fmla="val 295141"/>
              <a:gd name="adj8" fmla="val -391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Student can go back to attempt questions. Unless Time is over</a:t>
            </a:r>
            <a:endParaRPr lang="en-US" dirty="0"/>
          </a:p>
        </p:txBody>
      </p:sp>
      <p:sp>
        <p:nvSpPr>
          <p:cNvPr id="8" name="Line Callout 3 (Accent Bar) 7"/>
          <p:cNvSpPr/>
          <p:nvPr/>
        </p:nvSpPr>
        <p:spPr>
          <a:xfrm>
            <a:off x="1027339" y="4265840"/>
            <a:ext cx="2732314" cy="1068160"/>
          </a:xfrm>
          <a:prstGeom prst="accentCallout3">
            <a:avLst>
              <a:gd name="adj1" fmla="val 18750"/>
              <a:gd name="adj2" fmla="val -8333"/>
              <a:gd name="adj3" fmla="val 18750"/>
              <a:gd name="adj4" fmla="val -16667"/>
              <a:gd name="adj5" fmla="val 138649"/>
              <a:gd name="adj6" fmla="val -12894"/>
              <a:gd name="adj7" fmla="val 75866"/>
              <a:gd name="adj8" fmla="val 21469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Student must click this button to end the session</a:t>
            </a:r>
            <a:endParaRPr lang="en-US" dirty="0"/>
          </a:p>
        </p:txBody>
      </p:sp>
    </p:spTree>
    <p:extLst>
      <p:ext uri="{BB962C8B-B14F-4D97-AF65-F5344CB8AC3E}">
        <p14:creationId xmlns:p14="http://schemas.microsoft.com/office/powerpoint/2010/main" val="3530940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Change you password and keep it safe with you</a:t>
            </a:r>
          </a:p>
          <a:p>
            <a:r>
              <a:rPr lang="en-US" dirty="0" smtClean="0"/>
              <a:t>If someone uses your password to submit assignment or quiz, the institute will not take responsibility of misbehave, wrong answers any other wrong doing on part of you. You will be considered as responsible for such events.</a:t>
            </a:r>
          </a:p>
          <a:p>
            <a:r>
              <a:rPr lang="en-US" dirty="0" smtClean="0"/>
              <a:t>You have to ensure that you don’t wait until the end of time to submit assignments, you should do it as soon as possible to avoid any mishaps / accidents such as non availability of electricity or internet.</a:t>
            </a:r>
          </a:p>
          <a:p>
            <a:r>
              <a:rPr lang="en-US" dirty="0" smtClean="0"/>
              <a:t>In case you forget your password, contact Student Affairs department Or MIS department with a valid identity</a:t>
            </a:r>
          </a:p>
          <a:p>
            <a:pPr marL="0" indent="0">
              <a:buNone/>
            </a:pPr>
            <a:endParaRPr lang="en-US" dirty="0"/>
          </a:p>
        </p:txBody>
      </p:sp>
      <p:sp>
        <p:nvSpPr>
          <p:cNvPr id="3" name="Slide Number Placeholder 2"/>
          <p:cNvSpPr>
            <a:spLocks noGrp="1"/>
          </p:cNvSpPr>
          <p:nvPr>
            <p:ph type="sldNum" sz="quarter" idx="14"/>
          </p:nvPr>
        </p:nvSpPr>
        <p:spPr/>
        <p:txBody>
          <a:bodyPr/>
          <a:lstStyle/>
          <a:p>
            <a:fld id="{058DB212-BFA2-403F-85EF-DFD3FF6D973A}" type="slidenum">
              <a:rPr lang="en-US" noProof="0" smtClean="0"/>
              <a:pPr/>
              <a:t>14</a:t>
            </a:fld>
            <a:endParaRPr lang="en-US" noProof="0"/>
          </a:p>
        </p:txBody>
      </p:sp>
      <p:sp>
        <p:nvSpPr>
          <p:cNvPr id="4" name="Title 3"/>
          <p:cNvSpPr>
            <a:spLocks noGrp="1"/>
          </p:cNvSpPr>
          <p:nvPr>
            <p:ph type="title"/>
          </p:nvPr>
        </p:nvSpPr>
        <p:spPr/>
        <p:txBody>
          <a:bodyPr/>
          <a:lstStyle/>
          <a:p>
            <a:r>
              <a:rPr lang="en-US" dirty="0" smtClean="0"/>
              <a:t>Some Instructions</a:t>
            </a:r>
            <a:endParaRPr lang="en-US" dirty="0"/>
          </a:p>
        </p:txBody>
      </p:sp>
    </p:spTree>
    <p:extLst>
      <p:ext uri="{BB962C8B-B14F-4D97-AF65-F5344CB8AC3E}">
        <p14:creationId xmlns:p14="http://schemas.microsoft.com/office/powerpoint/2010/main" val="1785213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Do you have any questions?</a:t>
            </a:r>
            <a:endParaRPr lang="en-US" dirty="0"/>
          </a:p>
        </p:txBody>
      </p:sp>
      <p:sp>
        <p:nvSpPr>
          <p:cNvPr id="3" name="Title 2"/>
          <p:cNvSpPr>
            <a:spLocks noGrp="1"/>
          </p:cNvSpPr>
          <p:nvPr>
            <p:ph type="title"/>
          </p:nvPr>
        </p:nvSpPr>
        <p:spPr/>
        <p:txBody>
          <a:bodyPr/>
          <a:lstStyle/>
          <a:p>
            <a:r>
              <a:rPr lang="en-US" dirty="0" smtClean="0"/>
              <a:t>Thank you </a:t>
            </a:r>
            <a:endParaRPr lang="en-US" dirty="0"/>
          </a:p>
        </p:txBody>
      </p:sp>
    </p:spTree>
    <p:extLst>
      <p:ext uri="{BB962C8B-B14F-4D97-AF65-F5344CB8AC3E}">
        <p14:creationId xmlns:p14="http://schemas.microsoft.com/office/powerpoint/2010/main" val="1214082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5"/>
          </p:nvPr>
        </p:nvSpPr>
        <p:spPr/>
        <p:txBody>
          <a:bodyPr/>
          <a:lstStyle/>
          <a:p>
            <a:fld id="{058DB212-BFA2-403F-85EF-DFD3FF6D973A}" type="slidenum">
              <a:rPr lang="en-US" noProof="0" smtClean="0"/>
              <a:pPr/>
              <a:t>2</a:t>
            </a:fld>
            <a:endParaRPr lang="en-US" noProof="0"/>
          </a:p>
        </p:txBody>
      </p:sp>
      <p:sp>
        <p:nvSpPr>
          <p:cNvPr id="3" name="Title 2"/>
          <p:cNvSpPr>
            <a:spLocks noGrp="1"/>
          </p:cNvSpPr>
          <p:nvPr>
            <p:ph type="title"/>
          </p:nvPr>
        </p:nvSpPr>
        <p:spPr/>
        <p:txBody>
          <a:bodyPr/>
          <a:lstStyle/>
          <a:p>
            <a:r>
              <a:rPr lang="en-US" dirty="0" smtClean="0"/>
              <a:t>Access the Portal</a:t>
            </a:r>
            <a:endParaRPr lang="en-US" dirty="0"/>
          </a:p>
        </p:txBody>
      </p:sp>
      <p:sp>
        <p:nvSpPr>
          <p:cNvPr id="4" name="Text Placeholder 3"/>
          <p:cNvSpPr>
            <a:spLocks noGrp="1"/>
          </p:cNvSpPr>
          <p:nvPr>
            <p:ph type="body" sz="half" idx="2"/>
          </p:nvPr>
        </p:nvSpPr>
        <p:spPr/>
        <p:txBody>
          <a:bodyPr/>
          <a:lstStyle/>
          <a:p>
            <a:r>
              <a:rPr lang="en-US" dirty="0">
                <a:hlinkClick r:id="rId2"/>
              </a:rPr>
              <a:t>http://</a:t>
            </a:r>
            <a:r>
              <a:rPr lang="en-US" dirty="0" smtClean="0">
                <a:hlinkClick r:id="rId2"/>
              </a:rPr>
              <a:t>online.fmsystem.org/login/index.php</a:t>
            </a:r>
            <a:endParaRPr lang="en-US" dirty="0" smtClean="0"/>
          </a:p>
          <a:p>
            <a:r>
              <a:rPr lang="en-US" dirty="0" smtClean="0"/>
              <a:t>Go to the above mentioned link</a:t>
            </a:r>
          </a:p>
          <a:p>
            <a:r>
              <a:rPr lang="en-US" dirty="0" smtClean="0"/>
              <a:t>Enter your User name</a:t>
            </a:r>
          </a:p>
          <a:p>
            <a:r>
              <a:rPr lang="en-US" dirty="0" smtClean="0"/>
              <a:t>Enter your password</a:t>
            </a:r>
          </a:p>
          <a:p>
            <a:r>
              <a:rPr lang="en-US" dirty="0" smtClean="0"/>
              <a:t>Click on Login</a:t>
            </a:r>
          </a:p>
          <a:p>
            <a:r>
              <a:rPr lang="en-US" dirty="0" smtClean="0"/>
              <a:t>After the login you will move to main dashboard</a:t>
            </a:r>
          </a:p>
          <a:p>
            <a:endParaRPr lang="en-US" dirty="0"/>
          </a:p>
          <a:p>
            <a:r>
              <a:rPr lang="en-US" dirty="0" smtClean="0"/>
              <a:t>NOTE:</a:t>
            </a:r>
          </a:p>
          <a:p>
            <a:r>
              <a:rPr lang="en-US" dirty="0" smtClean="0"/>
              <a:t>For Username and password contact student affairs department Or MIS</a:t>
            </a:r>
            <a:endParaRPr lang="en-US" dirty="0"/>
          </a:p>
        </p:txBody>
      </p:sp>
      <p:pic>
        <p:nvPicPr>
          <p:cNvPr id="5" name="Picture 4"/>
          <p:cNvPicPr>
            <a:picLocks noChangeAspect="1"/>
          </p:cNvPicPr>
          <p:nvPr/>
        </p:nvPicPr>
        <p:blipFill>
          <a:blip r:embed="rId3"/>
          <a:stretch>
            <a:fillRect/>
          </a:stretch>
        </p:blipFill>
        <p:spPr>
          <a:xfrm>
            <a:off x="4772025" y="1648391"/>
            <a:ext cx="6870842" cy="4018417"/>
          </a:xfrm>
          <a:prstGeom prst="rect">
            <a:avLst/>
          </a:prstGeom>
        </p:spPr>
      </p:pic>
    </p:spTree>
    <p:extLst>
      <p:ext uri="{BB962C8B-B14F-4D97-AF65-F5344CB8AC3E}">
        <p14:creationId xmlns:p14="http://schemas.microsoft.com/office/powerpoint/2010/main" val="6420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 Header</a:t>
            </a:r>
            <a:endParaRPr lang="en-US" dirty="0"/>
          </a:p>
        </p:txBody>
      </p:sp>
      <p:sp>
        <p:nvSpPr>
          <p:cNvPr id="2" name="Slide Number Placeholder 1"/>
          <p:cNvSpPr>
            <a:spLocks noGrp="1"/>
          </p:cNvSpPr>
          <p:nvPr>
            <p:ph type="sldNum" sz="quarter" idx="4294967295"/>
          </p:nvPr>
        </p:nvSpPr>
        <p:spPr>
          <a:xfrm>
            <a:off x="11728450" y="6365875"/>
            <a:ext cx="463550" cy="414338"/>
          </a:xfrm>
        </p:spPr>
        <p:txBody>
          <a:bodyPr/>
          <a:lstStyle/>
          <a:p>
            <a:fld id="{058DB212-BFA2-403F-85EF-DFD3FF6D973A}" type="slidenum">
              <a:rPr lang="en-US" noProof="0" smtClean="0"/>
              <a:pPr/>
              <a:t>3</a:t>
            </a:fld>
            <a:endParaRPr lang="en-US" noProof="0"/>
          </a:p>
        </p:txBody>
      </p:sp>
      <p:pic>
        <p:nvPicPr>
          <p:cNvPr id="7" name="Picture 6"/>
          <p:cNvPicPr>
            <a:picLocks noChangeAspect="1"/>
          </p:cNvPicPr>
          <p:nvPr/>
        </p:nvPicPr>
        <p:blipFill>
          <a:blip r:embed="rId2"/>
          <a:stretch>
            <a:fillRect/>
          </a:stretch>
        </p:blipFill>
        <p:spPr>
          <a:xfrm>
            <a:off x="896711" y="1292713"/>
            <a:ext cx="10315575" cy="527241"/>
          </a:xfrm>
          <a:prstGeom prst="rect">
            <a:avLst/>
          </a:prstGeom>
        </p:spPr>
      </p:pic>
      <p:sp>
        <p:nvSpPr>
          <p:cNvPr id="9" name="Line Callout 1 8"/>
          <p:cNvSpPr/>
          <p:nvPr/>
        </p:nvSpPr>
        <p:spPr>
          <a:xfrm>
            <a:off x="1632856" y="2106709"/>
            <a:ext cx="1513115" cy="696686"/>
          </a:xfrm>
          <a:prstGeom prst="borderCallout1">
            <a:avLst>
              <a:gd name="adj1" fmla="val 18750"/>
              <a:gd name="adj2" fmla="val -8333"/>
              <a:gd name="adj3" fmla="val -66745"/>
              <a:gd name="adj4" fmla="val -255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Menu</a:t>
            </a:r>
            <a:endParaRPr lang="en-US" dirty="0"/>
          </a:p>
        </p:txBody>
      </p:sp>
      <p:sp>
        <p:nvSpPr>
          <p:cNvPr id="10" name="Line Callout 2 9"/>
          <p:cNvSpPr/>
          <p:nvPr/>
        </p:nvSpPr>
        <p:spPr>
          <a:xfrm>
            <a:off x="8523514" y="2286000"/>
            <a:ext cx="2688772" cy="1262743"/>
          </a:xfrm>
          <a:prstGeom prst="borderCallout2">
            <a:avLst>
              <a:gd name="adj1" fmla="val 18750"/>
              <a:gd name="adj2" fmla="val -8333"/>
              <a:gd name="adj3" fmla="val 6932"/>
              <a:gd name="adj4" fmla="val -41324"/>
              <a:gd name="adj5" fmla="val -54773"/>
              <a:gd name="adj6" fmla="val 74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Profile</a:t>
            </a:r>
          </a:p>
          <a:p>
            <a:pPr algn="ctr"/>
            <a:r>
              <a:rPr lang="en-US" dirty="0" smtClean="0"/>
              <a:t>You can edit your name and change password etc.</a:t>
            </a:r>
            <a:endParaRPr lang="en-US" dirty="0"/>
          </a:p>
        </p:txBody>
      </p:sp>
    </p:spTree>
    <p:extLst>
      <p:ext uri="{BB962C8B-B14F-4D97-AF65-F5344CB8AC3E}">
        <p14:creationId xmlns:p14="http://schemas.microsoft.com/office/powerpoint/2010/main" val="3278263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The Dashboard</a:t>
            </a:r>
            <a:endParaRPr lang="en-US" dirty="0"/>
          </a:p>
        </p:txBody>
      </p:sp>
      <p:sp>
        <p:nvSpPr>
          <p:cNvPr id="3" name="Slide Number Placeholder 2"/>
          <p:cNvSpPr>
            <a:spLocks noGrp="1"/>
          </p:cNvSpPr>
          <p:nvPr>
            <p:ph type="sldNum" sz="quarter" idx="4294967295"/>
          </p:nvPr>
        </p:nvSpPr>
        <p:spPr>
          <a:xfrm>
            <a:off x="11728450" y="6365875"/>
            <a:ext cx="463550" cy="414338"/>
          </a:xfrm>
        </p:spPr>
        <p:txBody>
          <a:bodyPr/>
          <a:lstStyle/>
          <a:p>
            <a:fld id="{058DB212-BFA2-403F-85EF-DFD3FF6D973A}" type="slidenum">
              <a:rPr lang="en-US" noProof="0" smtClean="0"/>
              <a:pPr/>
              <a:t>4</a:t>
            </a:fld>
            <a:endParaRPr lang="en-US" noProof="0"/>
          </a:p>
        </p:txBody>
      </p:sp>
      <p:pic>
        <p:nvPicPr>
          <p:cNvPr id="8" name="Picture 7"/>
          <p:cNvPicPr>
            <a:picLocks noChangeAspect="1"/>
          </p:cNvPicPr>
          <p:nvPr/>
        </p:nvPicPr>
        <p:blipFill rotWithShape="1">
          <a:blip r:embed="rId2"/>
          <a:srcRect t="3776"/>
          <a:stretch/>
        </p:blipFill>
        <p:spPr>
          <a:xfrm>
            <a:off x="4155757" y="687977"/>
            <a:ext cx="6643053" cy="5378054"/>
          </a:xfrm>
          <a:prstGeom prst="rect">
            <a:avLst/>
          </a:prstGeom>
        </p:spPr>
      </p:pic>
      <p:sp>
        <p:nvSpPr>
          <p:cNvPr id="9" name="Rectangle 8"/>
          <p:cNvSpPr/>
          <p:nvPr/>
        </p:nvSpPr>
        <p:spPr>
          <a:xfrm>
            <a:off x="5529944" y="2194560"/>
            <a:ext cx="4066902" cy="3152503"/>
          </a:xfrm>
          <a:prstGeom prst="rect">
            <a:avLst/>
          </a:prstGeom>
          <a:solidFill>
            <a:srgbClr val="6FB0F4">
              <a:alpha val="3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019405" y="3161212"/>
            <a:ext cx="2682240" cy="1477328"/>
          </a:xfrm>
          <a:prstGeom prst="rect">
            <a:avLst/>
          </a:prstGeom>
          <a:noFill/>
        </p:spPr>
        <p:txBody>
          <a:bodyPr wrap="square" rtlCol="0">
            <a:spAutoFit/>
          </a:bodyPr>
          <a:lstStyle/>
          <a:p>
            <a:r>
              <a:rPr lang="en-US" dirty="0" smtClean="0"/>
              <a:t>YOU WILL VIEW YOUR</a:t>
            </a:r>
          </a:p>
          <a:p>
            <a:r>
              <a:rPr lang="en-US" dirty="0" smtClean="0"/>
              <a:t>COURSES IN THIS SECTION</a:t>
            </a:r>
          </a:p>
          <a:p>
            <a:r>
              <a:rPr lang="en-US" dirty="0" smtClean="0"/>
              <a:t>CLICK NAME OF COURSE TO OPEN IT</a:t>
            </a:r>
            <a:endParaRPr lang="en-US" dirty="0"/>
          </a:p>
        </p:txBody>
      </p:sp>
      <p:sp>
        <p:nvSpPr>
          <p:cNvPr id="11" name="Line Callout 3 10"/>
          <p:cNvSpPr/>
          <p:nvPr/>
        </p:nvSpPr>
        <p:spPr>
          <a:xfrm>
            <a:off x="776601" y="1434028"/>
            <a:ext cx="2656114" cy="1361424"/>
          </a:xfrm>
          <a:prstGeom prst="borderCallout3">
            <a:avLst>
              <a:gd name="adj1" fmla="val 18750"/>
              <a:gd name="adj2" fmla="val -8333"/>
              <a:gd name="adj3" fmla="val 18750"/>
              <a:gd name="adj4" fmla="val -16667"/>
              <a:gd name="adj5" fmla="val 146696"/>
              <a:gd name="adj6" fmla="val -9782"/>
              <a:gd name="adj7" fmla="val 76894"/>
              <a:gd name="adj8" fmla="val 3519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Calendar – showing important dates </a:t>
            </a:r>
            <a:endParaRPr lang="en-US" dirty="0"/>
          </a:p>
        </p:txBody>
      </p:sp>
      <p:sp>
        <p:nvSpPr>
          <p:cNvPr id="12" name="Line Callout 3 (Border and Accent Bar) 11"/>
          <p:cNvSpPr/>
          <p:nvPr/>
        </p:nvSpPr>
        <p:spPr>
          <a:xfrm>
            <a:off x="1597877" y="3587932"/>
            <a:ext cx="2124891" cy="1759131"/>
          </a:xfrm>
          <a:prstGeom prst="accentBorderCallout3">
            <a:avLst>
              <a:gd name="adj1" fmla="val 8546"/>
              <a:gd name="adj2" fmla="val -6918"/>
              <a:gd name="adj3" fmla="val 18750"/>
              <a:gd name="adj4" fmla="val -16667"/>
              <a:gd name="adj5" fmla="val 136735"/>
              <a:gd name="adj6" fmla="val -16667"/>
              <a:gd name="adj7" fmla="val 21601"/>
              <a:gd name="adj8" fmla="val 385032"/>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Upcoming events such as lecture, assignment or quiz</a:t>
            </a:r>
            <a:endParaRPr lang="en-US" dirty="0"/>
          </a:p>
        </p:txBody>
      </p:sp>
    </p:spTree>
    <p:extLst>
      <p:ext uri="{BB962C8B-B14F-4D97-AF65-F5344CB8AC3E}">
        <p14:creationId xmlns:p14="http://schemas.microsoft.com/office/powerpoint/2010/main" val="745166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5</a:t>
            </a:fld>
            <a:endParaRPr lang="en-US" noProof="0"/>
          </a:p>
        </p:txBody>
      </p:sp>
      <p:sp>
        <p:nvSpPr>
          <p:cNvPr id="3" name="Title 2"/>
          <p:cNvSpPr>
            <a:spLocks noGrp="1"/>
          </p:cNvSpPr>
          <p:nvPr>
            <p:ph type="title"/>
          </p:nvPr>
        </p:nvSpPr>
        <p:spPr>
          <a:xfrm>
            <a:off x="7576578" y="282841"/>
            <a:ext cx="3954770" cy="446281"/>
          </a:xfrm>
        </p:spPr>
        <p:txBody>
          <a:bodyPr/>
          <a:lstStyle/>
          <a:p>
            <a:r>
              <a:rPr lang="en-US" dirty="0" smtClean="0"/>
              <a:t>The Course Page</a:t>
            </a:r>
            <a:endParaRPr lang="en-US" dirty="0"/>
          </a:p>
        </p:txBody>
      </p:sp>
      <p:pic>
        <p:nvPicPr>
          <p:cNvPr id="4" name="Picture 3"/>
          <p:cNvPicPr>
            <a:picLocks noChangeAspect="1"/>
          </p:cNvPicPr>
          <p:nvPr/>
        </p:nvPicPr>
        <p:blipFill rotWithShape="1">
          <a:blip r:embed="rId2"/>
          <a:srcRect t="3005" b="10359"/>
          <a:stretch/>
        </p:blipFill>
        <p:spPr>
          <a:xfrm>
            <a:off x="416416" y="592182"/>
            <a:ext cx="6682854" cy="5145579"/>
          </a:xfrm>
          <a:prstGeom prst="rect">
            <a:avLst/>
          </a:prstGeom>
        </p:spPr>
      </p:pic>
      <p:sp>
        <p:nvSpPr>
          <p:cNvPr id="5" name="Line Callout 3 (Border and Accent Bar) 4"/>
          <p:cNvSpPr/>
          <p:nvPr/>
        </p:nvSpPr>
        <p:spPr>
          <a:xfrm>
            <a:off x="9076888" y="956344"/>
            <a:ext cx="2172749" cy="637563"/>
          </a:xfrm>
          <a:prstGeom prst="accentBorderCallout3">
            <a:avLst>
              <a:gd name="adj1" fmla="val 18750"/>
              <a:gd name="adj2" fmla="val -8333"/>
              <a:gd name="adj3" fmla="val 18750"/>
              <a:gd name="adj4" fmla="val -16667"/>
              <a:gd name="adj5" fmla="val 100000"/>
              <a:gd name="adj6" fmla="val -16667"/>
              <a:gd name="adj7" fmla="val -5458"/>
              <a:gd name="adj8" fmla="val -2847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Name of Course</a:t>
            </a:r>
            <a:endParaRPr lang="en-US" dirty="0"/>
          </a:p>
        </p:txBody>
      </p:sp>
      <p:sp>
        <p:nvSpPr>
          <p:cNvPr id="6" name="Line Callout 1 5"/>
          <p:cNvSpPr/>
          <p:nvPr/>
        </p:nvSpPr>
        <p:spPr>
          <a:xfrm>
            <a:off x="7826928" y="2097248"/>
            <a:ext cx="2986481" cy="662730"/>
          </a:xfrm>
          <a:prstGeom prst="borderCallout1">
            <a:avLst>
              <a:gd name="adj1" fmla="val 18750"/>
              <a:gd name="adj2" fmla="val -8333"/>
              <a:gd name="adj3" fmla="val -48783"/>
              <a:gd name="adj4" fmla="val -1481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Announcements from teacher / management</a:t>
            </a:r>
            <a:endParaRPr lang="en-US" dirty="0"/>
          </a:p>
        </p:txBody>
      </p:sp>
      <p:sp>
        <p:nvSpPr>
          <p:cNvPr id="7" name="Right Brace 6"/>
          <p:cNvSpPr/>
          <p:nvPr/>
        </p:nvSpPr>
        <p:spPr>
          <a:xfrm>
            <a:off x="6769916" y="2533475"/>
            <a:ext cx="444616" cy="304520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399090" y="3296873"/>
            <a:ext cx="3330429" cy="1477328"/>
          </a:xfrm>
          <a:prstGeom prst="rect">
            <a:avLst/>
          </a:prstGeom>
          <a:noFill/>
        </p:spPr>
        <p:txBody>
          <a:bodyPr wrap="square" rtlCol="0">
            <a:spAutoFit/>
          </a:bodyPr>
          <a:lstStyle/>
          <a:p>
            <a:r>
              <a:rPr lang="en-US" dirty="0" smtClean="0"/>
              <a:t>Contents of the lectures e.g. lecture as </a:t>
            </a:r>
            <a:r>
              <a:rPr lang="en-US" dirty="0" err="1" smtClean="0"/>
              <a:t>ppt</a:t>
            </a:r>
            <a:r>
              <a:rPr lang="en-US" dirty="0" smtClean="0"/>
              <a:t>, Assignment and Quiz … this section will keep on growing downwards with new contents ,,,,</a:t>
            </a:r>
            <a:endParaRPr lang="en-US" dirty="0"/>
          </a:p>
        </p:txBody>
      </p:sp>
    </p:spTree>
    <p:extLst>
      <p:ext uri="{BB962C8B-B14F-4D97-AF65-F5344CB8AC3E}">
        <p14:creationId xmlns:p14="http://schemas.microsoft.com/office/powerpoint/2010/main" val="1183436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6</a:t>
            </a:fld>
            <a:endParaRPr lang="en-US" noProof="0"/>
          </a:p>
        </p:txBody>
      </p:sp>
      <p:sp>
        <p:nvSpPr>
          <p:cNvPr id="3" name="Title 2"/>
          <p:cNvSpPr>
            <a:spLocks noGrp="1"/>
          </p:cNvSpPr>
          <p:nvPr>
            <p:ph type="title"/>
          </p:nvPr>
        </p:nvSpPr>
        <p:spPr/>
        <p:txBody>
          <a:bodyPr/>
          <a:lstStyle/>
          <a:p>
            <a:r>
              <a:rPr lang="en-US" dirty="0" smtClean="0"/>
              <a:t>Reading Lecture</a:t>
            </a:r>
            <a:endParaRPr lang="en-US" dirty="0"/>
          </a:p>
        </p:txBody>
      </p:sp>
      <p:pic>
        <p:nvPicPr>
          <p:cNvPr id="4" name="Picture 3"/>
          <p:cNvPicPr>
            <a:picLocks noChangeAspect="1"/>
          </p:cNvPicPr>
          <p:nvPr/>
        </p:nvPicPr>
        <p:blipFill>
          <a:blip r:embed="rId2"/>
          <a:stretch>
            <a:fillRect/>
          </a:stretch>
        </p:blipFill>
        <p:spPr>
          <a:xfrm>
            <a:off x="3821806" y="1231218"/>
            <a:ext cx="7700046" cy="1093143"/>
          </a:xfrm>
          <a:prstGeom prst="rect">
            <a:avLst/>
          </a:prstGeom>
        </p:spPr>
      </p:pic>
      <p:sp>
        <p:nvSpPr>
          <p:cNvPr id="5" name="Curved Right Arrow 4"/>
          <p:cNvSpPr/>
          <p:nvPr/>
        </p:nvSpPr>
        <p:spPr>
          <a:xfrm>
            <a:off x="2961314" y="1694577"/>
            <a:ext cx="1166069" cy="15603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1409350" y="2151587"/>
            <a:ext cx="1702965" cy="646331"/>
          </a:xfrm>
          <a:prstGeom prst="rect">
            <a:avLst/>
          </a:prstGeom>
          <a:noFill/>
        </p:spPr>
        <p:txBody>
          <a:bodyPr wrap="square" rtlCol="0">
            <a:spAutoFit/>
          </a:bodyPr>
          <a:lstStyle/>
          <a:p>
            <a:r>
              <a:rPr lang="en-US" dirty="0" smtClean="0"/>
              <a:t>Click on the lecture / link</a:t>
            </a:r>
            <a:endParaRPr lang="en-US" dirty="0"/>
          </a:p>
        </p:txBody>
      </p:sp>
      <p:pic>
        <p:nvPicPr>
          <p:cNvPr id="7" name="Picture 6"/>
          <p:cNvPicPr>
            <a:picLocks noChangeAspect="1"/>
          </p:cNvPicPr>
          <p:nvPr/>
        </p:nvPicPr>
        <p:blipFill>
          <a:blip r:embed="rId3"/>
          <a:stretch>
            <a:fillRect/>
          </a:stretch>
        </p:blipFill>
        <p:spPr>
          <a:xfrm>
            <a:off x="4256888" y="2675455"/>
            <a:ext cx="4299882" cy="28580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8867163" y="3556932"/>
            <a:ext cx="2654689" cy="923330"/>
          </a:xfrm>
          <a:prstGeom prst="rect">
            <a:avLst/>
          </a:prstGeom>
          <a:noFill/>
        </p:spPr>
        <p:txBody>
          <a:bodyPr wrap="square" rtlCol="0">
            <a:spAutoFit/>
          </a:bodyPr>
          <a:lstStyle/>
          <a:p>
            <a:r>
              <a:rPr lang="en-US" dirty="0" smtClean="0"/>
              <a:t>Select the option Save File and Click on OK to download the File</a:t>
            </a:r>
            <a:endParaRPr lang="en-US" dirty="0"/>
          </a:p>
        </p:txBody>
      </p:sp>
    </p:spTree>
    <p:extLst>
      <p:ext uri="{BB962C8B-B14F-4D97-AF65-F5344CB8AC3E}">
        <p14:creationId xmlns:p14="http://schemas.microsoft.com/office/powerpoint/2010/main" val="1088442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7</a:t>
            </a:fld>
            <a:endParaRPr lang="en-US" noProof="0"/>
          </a:p>
        </p:txBody>
      </p:sp>
      <p:sp>
        <p:nvSpPr>
          <p:cNvPr id="3" name="Title 2"/>
          <p:cNvSpPr>
            <a:spLocks noGrp="1"/>
          </p:cNvSpPr>
          <p:nvPr>
            <p:ph type="title"/>
          </p:nvPr>
        </p:nvSpPr>
        <p:spPr/>
        <p:txBody>
          <a:bodyPr/>
          <a:lstStyle/>
          <a:p>
            <a:r>
              <a:rPr lang="en-US" dirty="0" smtClean="0"/>
              <a:t>Submit Assignment</a:t>
            </a:r>
            <a:endParaRPr lang="en-US" dirty="0"/>
          </a:p>
        </p:txBody>
      </p:sp>
      <p:pic>
        <p:nvPicPr>
          <p:cNvPr id="4" name="Picture 3"/>
          <p:cNvPicPr>
            <a:picLocks noChangeAspect="1"/>
          </p:cNvPicPr>
          <p:nvPr/>
        </p:nvPicPr>
        <p:blipFill>
          <a:blip r:embed="rId2"/>
          <a:stretch>
            <a:fillRect/>
          </a:stretch>
        </p:blipFill>
        <p:spPr>
          <a:xfrm>
            <a:off x="527389" y="1184010"/>
            <a:ext cx="5563124" cy="1457691"/>
          </a:xfrm>
          <a:prstGeom prst="rect">
            <a:avLst/>
          </a:prstGeom>
        </p:spPr>
      </p:pic>
      <p:pic>
        <p:nvPicPr>
          <p:cNvPr id="5" name="Picture 4"/>
          <p:cNvPicPr>
            <a:picLocks noChangeAspect="1"/>
          </p:cNvPicPr>
          <p:nvPr/>
        </p:nvPicPr>
        <p:blipFill>
          <a:blip r:embed="rId3"/>
          <a:stretch>
            <a:fillRect/>
          </a:stretch>
        </p:blipFill>
        <p:spPr>
          <a:xfrm>
            <a:off x="6202158" y="1736521"/>
            <a:ext cx="5051666" cy="3867326"/>
          </a:xfrm>
          <a:prstGeom prst="rect">
            <a:avLst/>
          </a:prstGeom>
        </p:spPr>
      </p:pic>
      <p:sp>
        <p:nvSpPr>
          <p:cNvPr id="7" name="Right Arrow 6"/>
          <p:cNvSpPr/>
          <p:nvPr/>
        </p:nvSpPr>
        <p:spPr>
          <a:xfrm>
            <a:off x="2013358" y="1325625"/>
            <a:ext cx="3674378" cy="587230"/>
          </a:xfrm>
          <a:prstGeom prst="rightArrow">
            <a:avLst>
              <a:gd name="adj1" fmla="val 50000"/>
              <a:gd name="adj2" fmla="val 1185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 Click on the Assignment</a:t>
            </a:r>
            <a:endParaRPr lang="en-US" dirty="0"/>
          </a:p>
        </p:txBody>
      </p:sp>
      <p:sp>
        <p:nvSpPr>
          <p:cNvPr id="8" name="Line Callout 3 7"/>
          <p:cNvSpPr/>
          <p:nvPr/>
        </p:nvSpPr>
        <p:spPr>
          <a:xfrm>
            <a:off x="9177556" y="329369"/>
            <a:ext cx="2004969" cy="1353178"/>
          </a:xfrm>
          <a:prstGeom prst="borderCallout3">
            <a:avLst>
              <a:gd name="adj1" fmla="val 18750"/>
              <a:gd name="adj2" fmla="val -8333"/>
              <a:gd name="adj3" fmla="val 18750"/>
              <a:gd name="adj4" fmla="val -16667"/>
              <a:gd name="adj5" fmla="val 100000"/>
              <a:gd name="adj6" fmla="val -16667"/>
              <a:gd name="adj7" fmla="val 134661"/>
              <a:gd name="adj8" fmla="val 8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 A new page will open</a:t>
            </a:r>
            <a:endParaRPr lang="en-US" dirty="0"/>
          </a:p>
        </p:txBody>
      </p:sp>
      <p:sp>
        <p:nvSpPr>
          <p:cNvPr id="10" name="Line Callout 3 (No Border) 9"/>
          <p:cNvSpPr/>
          <p:nvPr/>
        </p:nvSpPr>
        <p:spPr>
          <a:xfrm>
            <a:off x="1241570" y="3498209"/>
            <a:ext cx="2424419" cy="1551963"/>
          </a:xfrm>
          <a:prstGeom prst="callout3">
            <a:avLst>
              <a:gd name="adj1" fmla="val 18750"/>
              <a:gd name="adj2" fmla="val -3143"/>
              <a:gd name="adj3" fmla="val 18750"/>
              <a:gd name="adj4" fmla="val -16667"/>
              <a:gd name="adj5" fmla="val 121081"/>
              <a:gd name="adj6" fmla="val -13899"/>
              <a:gd name="adj7" fmla="val 117287"/>
              <a:gd name="adj8" fmla="val 322463"/>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3.</a:t>
            </a:r>
          </a:p>
          <a:p>
            <a:pPr algn="ctr"/>
            <a:r>
              <a:rPr lang="en-US" dirty="0" smtClean="0"/>
              <a:t>Click on the button “Add Submissions” a new page will open</a:t>
            </a:r>
            <a:endParaRPr lang="en-US" dirty="0"/>
          </a:p>
        </p:txBody>
      </p:sp>
    </p:spTree>
    <p:extLst>
      <p:ext uri="{BB962C8B-B14F-4D97-AF65-F5344CB8AC3E}">
        <p14:creationId xmlns:p14="http://schemas.microsoft.com/office/powerpoint/2010/main" val="2321506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8</a:t>
            </a:fld>
            <a:endParaRPr lang="en-US" noProof="0"/>
          </a:p>
        </p:txBody>
      </p:sp>
      <p:sp>
        <p:nvSpPr>
          <p:cNvPr id="3" name="Title 2"/>
          <p:cNvSpPr>
            <a:spLocks noGrp="1"/>
          </p:cNvSpPr>
          <p:nvPr>
            <p:ph type="title"/>
          </p:nvPr>
        </p:nvSpPr>
        <p:spPr/>
        <p:txBody>
          <a:bodyPr/>
          <a:lstStyle/>
          <a:p>
            <a:r>
              <a:rPr lang="en-US" dirty="0" smtClean="0"/>
              <a:t>Submit Assignment ..</a:t>
            </a:r>
            <a:endParaRPr lang="en-US" dirty="0"/>
          </a:p>
        </p:txBody>
      </p:sp>
      <p:pic>
        <p:nvPicPr>
          <p:cNvPr id="4" name="Picture 3"/>
          <p:cNvPicPr>
            <a:picLocks noChangeAspect="1"/>
          </p:cNvPicPr>
          <p:nvPr/>
        </p:nvPicPr>
        <p:blipFill rotWithShape="1">
          <a:blip r:embed="rId2"/>
          <a:srcRect l="19290" t="14356" b="9972"/>
          <a:stretch/>
        </p:blipFill>
        <p:spPr>
          <a:xfrm>
            <a:off x="5497286" y="416487"/>
            <a:ext cx="6324985" cy="5520199"/>
          </a:xfrm>
          <a:prstGeom prst="rect">
            <a:avLst/>
          </a:prstGeom>
        </p:spPr>
      </p:pic>
      <p:sp>
        <p:nvSpPr>
          <p:cNvPr id="5" name="Line Callout 3 (Accent Bar) 4"/>
          <p:cNvSpPr/>
          <p:nvPr/>
        </p:nvSpPr>
        <p:spPr>
          <a:xfrm>
            <a:off x="1371600" y="1328057"/>
            <a:ext cx="3581400" cy="1545772"/>
          </a:xfrm>
          <a:prstGeom prst="accentCallout3">
            <a:avLst>
              <a:gd name="adj1" fmla="val 18750"/>
              <a:gd name="adj2" fmla="val -8333"/>
              <a:gd name="adj3" fmla="val 18750"/>
              <a:gd name="adj4" fmla="val -16667"/>
              <a:gd name="adj5" fmla="val 128169"/>
              <a:gd name="adj6" fmla="val -16667"/>
              <a:gd name="adj7" fmla="val 127047"/>
              <a:gd name="adj8" fmla="val 1769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You can write the answer in this section. If required you teacher may not show this area instead he would ask you to upload a file</a:t>
            </a:r>
            <a:endParaRPr lang="en-US" dirty="0"/>
          </a:p>
        </p:txBody>
      </p:sp>
      <p:sp>
        <p:nvSpPr>
          <p:cNvPr id="7" name="Line Callout 3 (Border and Accent Bar) 6"/>
          <p:cNvSpPr/>
          <p:nvPr/>
        </p:nvSpPr>
        <p:spPr>
          <a:xfrm>
            <a:off x="1088571" y="3820886"/>
            <a:ext cx="3178629" cy="1001485"/>
          </a:xfrm>
          <a:prstGeom prst="accentBorderCallout3">
            <a:avLst>
              <a:gd name="adj1" fmla="val 18750"/>
              <a:gd name="adj2" fmla="val -8333"/>
              <a:gd name="adj3" fmla="val 18750"/>
              <a:gd name="adj4" fmla="val -16667"/>
              <a:gd name="adj5" fmla="val 158696"/>
              <a:gd name="adj6" fmla="val -15640"/>
              <a:gd name="adj7" fmla="val 85789"/>
              <a:gd name="adj8" fmla="val 20742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You can upload a file (Word, pdf, </a:t>
            </a:r>
            <a:r>
              <a:rPr lang="en-US" dirty="0" err="1" smtClean="0"/>
              <a:t>ppt</a:t>
            </a:r>
            <a:r>
              <a:rPr lang="en-US" dirty="0" smtClean="0"/>
              <a:t>, excel) and then click Save Changes</a:t>
            </a:r>
            <a:endParaRPr lang="en-US" dirty="0"/>
          </a:p>
        </p:txBody>
      </p:sp>
    </p:spTree>
    <p:extLst>
      <p:ext uri="{BB962C8B-B14F-4D97-AF65-F5344CB8AC3E}">
        <p14:creationId xmlns:p14="http://schemas.microsoft.com/office/powerpoint/2010/main" val="1804766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4"/>
          </p:nvPr>
        </p:nvSpPr>
        <p:spPr/>
        <p:txBody>
          <a:bodyPr/>
          <a:lstStyle/>
          <a:p>
            <a:fld id="{058DB212-BFA2-403F-85EF-DFD3FF6D973A}" type="slidenum">
              <a:rPr lang="en-US" noProof="0" smtClean="0"/>
              <a:pPr/>
              <a:t>9</a:t>
            </a:fld>
            <a:endParaRPr lang="en-US" noProof="0"/>
          </a:p>
        </p:txBody>
      </p:sp>
      <p:sp>
        <p:nvSpPr>
          <p:cNvPr id="3" name="Title 2"/>
          <p:cNvSpPr>
            <a:spLocks noGrp="1"/>
          </p:cNvSpPr>
          <p:nvPr>
            <p:ph type="title"/>
          </p:nvPr>
        </p:nvSpPr>
        <p:spPr/>
        <p:txBody>
          <a:bodyPr/>
          <a:lstStyle/>
          <a:p>
            <a:r>
              <a:rPr lang="en-US" dirty="0" smtClean="0"/>
              <a:t>Submit Assignment</a:t>
            </a:r>
            <a:endParaRPr lang="en-US" dirty="0"/>
          </a:p>
        </p:txBody>
      </p:sp>
      <p:pic>
        <p:nvPicPr>
          <p:cNvPr id="4" name="Picture 3"/>
          <p:cNvPicPr>
            <a:picLocks noChangeAspect="1"/>
          </p:cNvPicPr>
          <p:nvPr/>
        </p:nvPicPr>
        <p:blipFill>
          <a:blip r:embed="rId2"/>
          <a:stretch>
            <a:fillRect/>
          </a:stretch>
        </p:blipFill>
        <p:spPr>
          <a:xfrm>
            <a:off x="5434697" y="782817"/>
            <a:ext cx="6087155" cy="5134657"/>
          </a:xfrm>
          <a:prstGeom prst="rect">
            <a:avLst/>
          </a:prstGeom>
        </p:spPr>
      </p:pic>
      <p:sp>
        <p:nvSpPr>
          <p:cNvPr id="5" name="TextBox 4"/>
          <p:cNvSpPr txBox="1"/>
          <p:nvPr/>
        </p:nvSpPr>
        <p:spPr>
          <a:xfrm>
            <a:off x="805543" y="2590800"/>
            <a:ext cx="3233057" cy="1754326"/>
          </a:xfrm>
          <a:prstGeom prst="rect">
            <a:avLst/>
          </a:prstGeom>
          <a:noFill/>
        </p:spPr>
        <p:txBody>
          <a:bodyPr wrap="square" rtlCol="0">
            <a:spAutoFit/>
          </a:bodyPr>
          <a:lstStyle/>
          <a:p>
            <a:r>
              <a:rPr lang="en-US" dirty="0" smtClean="0"/>
              <a:t>You will see the message that your assignment has been submitted.</a:t>
            </a:r>
          </a:p>
          <a:p>
            <a:r>
              <a:rPr lang="en-US" dirty="0" smtClean="0"/>
              <a:t>You can still Edit your submission until the Due Date is over.</a:t>
            </a:r>
            <a:endParaRPr lang="en-US" dirty="0"/>
          </a:p>
        </p:txBody>
      </p:sp>
    </p:spTree>
    <p:extLst>
      <p:ext uri="{BB962C8B-B14F-4D97-AF65-F5344CB8AC3E}">
        <p14:creationId xmlns:p14="http://schemas.microsoft.com/office/powerpoint/2010/main" val="11087437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ustom 165">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78725693_High school presentation_RVA_v3" id="{F101834F-CE24-405F-9F2B-6B7CAA70B240}" vid="{6E88EA60-45E6-46EF-8EEB-9A9068D4FD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1AED34-0EA6-47AA-B839-315094397034}">
  <ds:schemaRefs>
    <ds:schemaRef ds:uri="http://schemas.microsoft.com/office/infopath/2007/PartnerControls"/>
    <ds:schemaRef ds:uri="http://purl.org/dc/terms/"/>
    <ds:schemaRef ds:uri="http://schemas.openxmlformats.org/package/2006/metadata/core-properties"/>
    <ds:schemaRef ds:uri="16c05727-aa75-4e4a-9b5f-8a80a1165891"/>
    <ds:schemaRef ds:uri="http://purl.org/dc/dcmitype/"/>
    <ds:schemaRef ds:uri="http://schemas.microsoft.com/office/2006/documentManagement/types"/>
    <ds:schemaRef ds:uri="http://purl.org/dc/elements/1.1/"/>
    <ds:schemaRef ds:uri="http://schemas.microsoft.com/office/2006/metadata/properties"/>
    <ds:schemaRef ds:uri="71af3243-3dd4-4a8d-8c0d-dd76da1f02a5"/>
    <ds:schemaRef ds:uri="http://www.w3.org/XML/1998/namespace"/>
  </ds:schemaRefs>
</ds:datastoreItem>
</file>

<file path=customXml/itemProps2.xml><?xml version="1.0" encoding="utf-8"?>
<ds:datastoreItem xmlns:ds="http://schemas.openxmlformats.org/officeDocument/2006/customXml" ds:itemID="{F9D055DD-EB40-4970-8737-0C547D1B15AF}">
  <ds:schemaRefs>
    <ds:schemaRef ds:uri="http://schemas.microsoft.com/sharepoint/v3/contenttype/forms"/>
  </ds:schemaRefs>
</ds:datastoreItem>
</file>

<file path=customXml/itemProps3.xml><?xml version="1.0" encoding="utf-8"?>
<ds:datastoreItem xmlns:ds="http://schemas.openxmlformats.org/officeDocument/2006/customXml" ds:itemID="{8A32ED35-1B96-4BBF-AA31-C7CE7C08AF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High school presentation</Template>
  <TotalTime>0</TotalTime>
  <Words>530</Words>
  <Application>Microsoft Office PowerPoint</Application>
  <PresentationFormat>Widescreen</PresentationFormat>
  <Paragraphs>79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Black</vt:lpstr>
      <vt:lpstr>Calibri</vt:lpstr>
      <vt:lpstr>Courier New</vt:lpstr>
      <vt:lpstr>Times New Roman</vt:lpstr>
      <vt:lpstr>Office Theme</vt:lpstr>
      <vt:lpstr>FMHC E-Learning</vt:lpstr>
      <vt:lpstr>Access the Portal</vt:lpstr>
      <vt:lpstr>The Header</vt:lpstr>
      <vt:lpstr>The Dashboard</vt:lpstr>
      <vt:lpstr>The Course Page</vt:lpstr>
      <vt:lpstr>Reading Lecture</vt:lpstr>
      <vt:lpstr>Submit Assignment</vt:lpstr>
      <vt:lpstr>Submit Assignment ..</vt:lpstr>
      <vt:lpstr>Submit Assignment</vt:lpstr>
      <vt:lpstr>Attempt a Quiz</vt:lpstr>
      <vt:lpstr>The Questions</vt:lpstr>
      <vt:lpstr>Explanation on Quiz</vt:lpstr>
      <vt:lpstr>The end of Quiz</vt:lpstr>
      <vt:lpstr>Some Instructions</vt:lpstr>
      <vt:lpstr>Thank you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2020-04-17T19:01:23Z</dcterms:created>
  <dcterms:modified xsi:type="dcterms:W3CDTF">2020-05-08T19:19:41Z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